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14998818" r:id="rId3"/>
    <p:sldId id="14998824" r:id="rId5"/>
    <p:sldId id="14998922" r:id="rId6"/>
    <p:sldId id="14998923" r:id="rId7"/>
    <p:sldId id="14998970" r:id="rId8"/>
    <p:sldId id="14998974" r:id="rId9"/>
    <p:sldId id="14998978" r:id="rId10"/>
    <p:sldId id="14998949" r:id="rId11"/>
    <p:sldId id="14998977" r:id="rId12"/>
    <p:sldId id="14998933" r:id="rId13"/>
    <p:sldId id="14998934" r:id="rId14"/>
    <p:sldId id="14998961" r:id="rId15"/>
    <p:sldId id="14998936" r:id="rId16"/>
    <p:sldId id="14998971" r:id="rId17"/>
    <p:sldId id="14998981" r:id="rId18"/>
    <p:sldId id="14998980" r:id="rId19"/>
    <p:sldId id="14998982" r:id="rId20"/>
    <p:sldId id="1499894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26" y="612"/>
      </p:cViewPr>
      <p:guideLst>
        <p:guide orient="horz" pos="23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0" Type="http://schemas.openxmlformats.org/officeDocument/2006/relationships/notesSlide" Target="../notesSlides/notesSlide9.xml"/><Relationship Id="rId4" Type="http://schemas.openxmlformats.org/officeDocument/2006/relationships/tags" Target="../tags/tag172.xml"/><Relationship Id="rId39" Type="http://schemas.openxmlformats.org/officeDocument/2006/relationships/slideLayout" Target="../slideLayouts/slideLayout7.xml"/><Relationship Id="rId38" Type="http://schemas.openxmlformats.org/officeDocument/2006/relationships/image" Target="../media/image52.png"/><Relationship Id="rId37" Type="http://schemas.openxmlformats.org/officeDocument/2006/relationships/tags" Target="../tags/tag200.xml"/><Relationship Id="rId36" Type="http://schemas.openxmlformats.org/officeDocument/2006/relationships/image" Target="../media/image51.png"/><Relationship Id="rId35" Type="http://schemas.openxmlformats.org/officeDocument/2006/relationships/tags" Target="../tags/tag199.xml"/><Relationship Id="rId34" Type="http://schemas.openxmlformats.org/officeDocument/2006/relationships/image" Target="../media/image50.png"/><Relationship Id="rId33" Type="http://schemas.openxmlformats.org/officeDocument/2006/relationships/tags" Target="../tags/tag198.xml"/><Relationship Id="rId32" Type="http://schemas.openxmlformats.org/officeDocument/2006/relationships/image" Target="../media/image49.png"/><Relationship Id="rId31" Type="http://schemas.openxmlformats.org/officeDocument/2006/relationships/tags" Target="../tags/tag197.xml"/><Relationship Id="rId30" Type="http://schemas.openxmlformats.org/officeDocument/2006/relationships/image" Target="../media/image48.png"/><Relationship Id="rId3" Type="http://schemas.openxmlformats.org/officeDocument/2006/relationships/tags" Target="../tags/tag171.xml"/><Relationship Id="rId29" Type="http://schemas.openxmlformats.org/officeDocument/2006/relationships/tags" Target="../tags/tag196.xml"/><Relationship Id="rId28" Type="http://schemas.openxmlformats.org/officeDocument/2006/relationships/image" Target="../media/image47.png"/><Relationship Id="rId27" Type="http://schemas.openxmlformats.org/officeDocument/2006/relationships/tags" Target="../tags/tag195.xml"/><Relationship Id="rId26" Type="http://schemas.openxmlformats.org/officeDocument/2006/relationships/tags" Target="../tags/tag194.xml"/><Relationship Id="rId25" Type="http://schemas.openxmlformats.org/officeDocument/2006/relationships/tags" Target="../tags/tag193.xml"/><Relationship Id="rId24" Type="http://schemas.openxmlformats.org/officeDocument/2006/relationships/tags" Target="../tags/tag192.xml"/><Relationship Id="rId23" Type="http://schemas.openxmlformats.org/officeDocument/2006/relationships/tags" Target="../tags/tag191.xml"/><Relationship Id="rId22" Type="http://schemas.openxmlformats.org/officeDocument/2006/relationships/tags" Target="../tags/tag190.xml"/><Relationship Id="rId21" Type="http://schemas.openxmlformats.org/officeDocument/2006/relationships/tags" Target="../tags/tag189.xml"/><Relationship Id="rId20" Type="http://schemas.openxmlformats.org/officeDocument/2006/relationships/tags" Target="../tags/tag188.xml"/><Relationship Id="rId2" Type="http://schemas.openxmlformats.org/officeDocument/2006/relationships/image" Target="../media/image5.png"/><Relationship Id="rId19" Type="http://schemas.openxmlformats.org/officeDocument/2006/relationships/tags" Target="../tags/tag187.xml"/><Relationship Id="rId18" Type="http://schemas.openxmlformats.org/officeDocument/2006/relationships/tags" Target="../tags/tag186.xml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9" Type="http://schemas.openxmlformats.org/officeDocument/2006/relationships/notesSlide" Target="../notesSlides/notesSlide10.xml"/><Relationship Id="rId38" Type="http://schemas.openxmlformats.org/officeDocument/2006/relationships/slideLayout" Target="../slideLayouts/slideLayout7.xml"/><Relationship Id="rId37" Type="http://schemas.openxmlformats.org/officeDocument/2006/relationships/tags" Target="../tags/tag229.xml"/><Relationship Id="rId36" Type="http://schemas.openxmlformats.org/officeDocument/2006/relationships/tags" Target="../tags/tag228.xml"/><Relationship Id="rId35" Type="http://schemas.openxmlformats.org/officeDocument/2006/relationships/image" Target="../media/image58.png"/><Relationship Id="rId34" Type="http://schemas.openxmlformats.org/officeDocument/2006/relationships/tags" Target="../tags/tag227.xml"/><Relationship Id="rId33" Type="http://schemas.openxmlformats.org/officeDocument/2006/relationships/image" Target="../media/image57.png"/><Relationship Id="rId32" Type="http://schemas.openxmlformats.org/officeDocument/2006/relationships/tags" Target="../tags/tag226.xml"/><Relationship Id="rId31" Type="http://schemas.openxmlformats.org/officeDocument/2006/relationships/image" Target="../media/image56.png"/><Relationship Id="rId30" Type="http://schemas.openxmlformats.org/officeDocument/2006/relationships/tags" Target="../tags/tag225.xml"/><Relationship Id="rId3" Type="http://schemas.openxmlformats.org/officeDocument/2006/relationships/tags" Target="../tags/tag201.xml"/><Relationship Id="rId29" Type="http://schemas.openxmlformats.org/officeDocument/2006/relationships/image" Target="../media/image55.png"/><Relationship Id="rId28" Type="http://schemas.openxmlformats.org/officeDocument/2006/relationships/tags" Target="../tags/tag224.xml"/><Relationship Id="rId27" Type="http://schemas.openxmlformats.org/officeDocument/2006/relationships/image" Target="../media/image54.png"/><Relationship Id="rId26" Type="http://schemas.openxmlformats.org/officeDocument/2006/relationships/tags" Target="../tags/tag223.xml"/><Relationship Id="rId25" Type="http://schemas.openxmlformats.org/officeDocument/2006/relationships/image" Target="../media/image53.png"/><Relationship Id="rId24" Type="http://schemas.openxmlformats.org/officeDocument/2006/relationships/tags" Target="../tags/tag222.xml"/><Relationship Id="rId23" Type="http://schemas.openxmlformats.org/officeDocument/2006/relationships/tags" Target="../tags/tag221.xml"/><Relationship Id="rId22" Type="http://schemas.openxmlformats.org/officeDocument/2006/relationships/tags" Target="../tags/tag220.xml"/><Relationship Id="rId21" Type="http://schemas.openxmlformats.org/officeDocument/2006/relationships/tags" Target="../tags/tag219.xml"/><Relationship Id="rId20" Type="http://schemas.openxmlformats.org/officeDocument/2006/relationships/tags" Target="../tags/tag218.xml"/><Relationship Id="rId2" Type="http://schemas.openxmlformats.org/officeDocument/2006/relationships/image" Target="../media/image5.png"/><Relationship Id="rId19" Type="http://schemas.openxmlformats.org/officeDocument/2006/relationships/tags" Target="../tags/tag217.xml"/><Relationship Id="rId18" Type="http://schemas.openxmlformats.org/officeDocument/2006/relationships/tags" Target="../tags/tag216.xml"/><Relationship Id="rId17" Type="http://schemas.openxmlformats.org/officeDocument/2006/relationships/tags" Target="../tags/tag215.xml"/><Relationship Id="rId16" Type="http://schemas.openxmlformats.org/officeDocument/2006/relationships/tags" Target="../tags/tag214.xml"/><Relationship Id="rId15" Type="http://schemas.openxmlformats.org/officeDocument/2006/relationships/tags" Target="../tags/tag213.xml"/><Relationship Id="rId14" Type="http://schemas.openxmlformats.org/officeDocument/2006/relationships/tags" Target="../tags/tag212.xml"/><Relationship Id="rId13" Type="http://schemas.openxmlformats.org/officeDocument/2006/relationships/tags" Target="../tags/tag211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6" Type="http://schemas.openxmlformats.org/officeDocument/2006/relationships/notesSlide" Target="../notesSlides/notesSlide11.xml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64.png"/><Relationship Id="rId33" Type="http://schemas.openxmlformats.org/officeDocument/2006/relationships/tags" Target="../tags/tag255.xml"/><Relationship Id="rId32" Type="http://schemas.openxmlformats.org/officeDocument/2006/relationships/tags" Target="../tags/tag254.xml"/><Relationship Id="rId31" Type="http://schemas.openxmlformats.org/officeDocument/2006/relationships/tags" Target="../tags/tag253.xml"/><Relationship Id="rId30" Type="http://schemas.openxmlformats.org/officeDocument/2006/relationships/tags" Target="../tags/tag252.xml"/><Relationship Id="rId3" Type="http://schemas.openxmlformats.org/officeDocument/2006/relationships/tags" Target="../tags/tag230.xml"/><Relationship Id="rId29" Type="http://schemas.openxmlformats.org/officeDocument/2006/relationships/tags" Target="../tags/tag251.xml"/><Relationship Id="rId28" Type="http://schemas.openxmlformats.org/officeDocument/2006/relationships/image" Target="../media/image63.png"/><Relationship Id="rId27" Type="http://schemas.openxmlformats.org/officeDocument/2006/relationships/image" Target="../media/image62.png"/><Relationship Id="rId26" Type="http://schemas.openxmlformats.org/officeDocument/2006/relationships/tags" Target="../tags/tag250.xml"/><Relationship Id="rId25" Type="http://schemas.openxmlformats.org/officeDocument/2006/relationships/image" Target="../media/image61.png"/><Relationship Id="rId24" Type="http://schemas.openxmlformats.org/officeDocument/2006/relationships/tags" Target="../tags/tag249.xml"/><Relationship Id="rId23" Type="http://schemas.openxmlformats.org/officeDocument/2006/relationships/image" Target="../media/image60.png"/><Relationship Id="rId22" Type="http://schemas.openxmlformats.org/officeDocument/2006/relationships/tags" Target="../tags/tag248.xml"/><Relationship Id="rId21" Type="http://schemas.openxmlformats.org/officeDocument/2006/relationships/image" Target="../media/image59.png"/><Relationship Id="rId20" Type="http://schemas.openxmlformats.org/officeDocument/2006/relationships/tags" Target="../tags/tag247.xml"/><Relationship Id="rId2" Type="http://schemas.openxmlformats.org/officeDocument/2006/relationships/image" Target="../media/image5.png"/><Relationship Id="rId19" Type="http://schemas.openxmlformats.org/officeDocument/2006/relationships/tags" Target="../tags/tag246.xml"/><Relationship Id="rId18" Type="http://schemas.openxmlformats.org/officeDocument/2006/relationships/tags" Target="../tags/tag245.xml"/><Relationship Id="rId17" Type="http://schemas.openxmlformats.org/officeDocument/2006/relationships/tags" Target="../tags/tag244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8" Type="http://schemas.openxmlformats.org/officeDocument/2006/relationships/notesSlide" Target="../notesSlides/notesSlide12.xml"/><Relationship Id="rId37" Type="http://schemas.openxmlformats.org/officeDocument/2006/relationships/slideLayout" Target="../slideLayouts/slideLayout7.xml"/><Relationship Id="rId36" Type="http://schemas.openxmlformats.org/officeDocument/2006/relationships/image" Target="../media/image70.png"/><Relationship Id="rId35" Type="http://schemas.openxmlformats.org/officeDocument/2006/relationships/image" Target="../media/image69.png"/><Relationship Id="rId34" Type="http://schemas.openxmlformats.org/officeDocument/2006/relationships/tags" Target="../tags/tag283.xml"/><Relationship Id="rId33" Type="http://schemas.openxmlformats.org/officeDocument/2006/relationships/tags" Target="../tags/tag282.xml"/><Relationship Id="rId32" Type="http://schemas.openxmlformats.org/officeDocument/2006/relationships/tags" Target="../tags/tag281.xml"/><Relationship Id="rId31" Type="http://schemas.openxmlformats.org/officeDocument/2006/relationships/tags" Target="../tags/tag280.xml"/><Relationship Id="rId30" Type="http://schemas.openxmlformats.org/officeDocument/2006/relationships/image" Target="../media/image68.png"/><Relationship Id="rId3" Type="http://schemas.openxmlformats.org/officeDocument/2006/relationships/tags" Target="../tags/tag256.xml"/><Relationship Id="rId29" Type="http://schemas.openxmlformats.org/officeDocument/2006/relationships/tags" Target="../tags/tag279.xml"/><Relationship Id="rId28" Type="http://schemas.openxmlformats.org/officeDocument/2006/relationships/image" Target="../media/image67.png"/><Relationship Id="rId27" Type="http://schemas.openxmlformats.org/officeDocument/2006/relationships/tags" Target="../tags/tag278.xml"/><Relationship Id="rId26" Type="http://schemas.openxmlformats.org/officeDocument/2006/relationships/image" Target="../media/image66.png"/><Relationship Id="rId25" Type="http://schemas.openxmlformats.org/officeDocument/2006/relationships/tags" Target="../tags/tag277.xml"/><Relationship Id="rId24" Type="http://schemas.openxmlformats.org/officeDocument/2006/relationships/image" Target="../media/image65.png"/><Relationship Id="rId23" Type="http://schemas.openxmlformats.org/officeDocument/2006/relationships/tags" Target="../tags/tag276.xml"/><Relationship Id="rId22" Type="http://schemas.openxmlformats.org/officeDocument/2006/relationships/tags" Target="../tags/tag275.xml"/><Relationship Id="rId21" Type="http://schemas.openxmlformats.org/officeDocument/2006/relationships/tags" Target="../tags/tag274.xml"/><Relationship Id="rId20" Type="http://schemas.openxmlformats.org/officeDocument/2006/relationships/tags" Target="../tags/tag273.xml"/><Relationship Id="rId2" Type="http://schemas.openxmlformats.org/officeDocument/2006/relationships/image" Target="../media/image5.png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1" Type="http://schemas.openxmlformats.org/officeDocument/2006/relationships/notesSlide" Target="../notesSlides/notesSlide13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285.xml"/><Relationship Id="rId39" Type="http://schemas.openxmlformats.org/officeDocument/2006/relationships/image" Target="../media/image76.png"/><Relationship Id="rId38" Type="http://schemas.openxmlformats.org/officeDocument/2006/relationships/tags" Target="../tags/tag314.xml"/><Relationship Id="rId37" Type="http://schemas.openxmlformats.org/officeDocument/2006/relationships/tags" Target="../tags/tag313.xml"/><Relationship Id="rId36" Type="http://schemas.openxmlformats.org/officeDocument/2006/relationships/tags" Target="../tags/tag312.xml"/><Relationship Id="rId35" Type="http://schemas.openxmlformats.org/officeDocument/2006/relationships/tags" Target="../tags/tag311.xml"/><Relationship Id="rId34" Type="http://schemas.openxmlformats.org/officeDocument/2006/relationships/tags" Target="../tags/tag310.xml"/><Relationship Id="rId33" Type="http://schemas.openxmlformats.org/officeDocument/2006/relationships/tags" Target="../tags/tag309.xml"/><Relationship Id="rId32" Type="http://schemas.openxmlformats.org/officeDocument/2006/relationships/image" Target="../media/image75.png"/><Relationship Id="rId31" Type="http://schemas.openxmlformats.org/officeDocument/2006/relationships/tags" Target="../tags/tag308.xml"/><Relationship Id="rId30" Type="http://schemas.openxmlformats.org/officeDocument/2006/relationships/image" Target="../media/image74.png"/><Relationship Id="rId3" Type="http://schemas.openxmlformats.org/officeDocument/2006/relationships/tags" Target="../tags/tag284.xml"/><Relationship Id="rId29" Type="http://schemas.openxmlformats.org/officeDocument/2006/relationships/tags" Target="../tags/tag307.xml"/><Relationship Id="rId28" Type="http://schemas.openxmlformats.org/officeDocument/2006/relationships/image" Target="../media/image73.png"/><Relationship Id="rId27" Type="http://schemas.openxmlformats.org/officeDocument/2006/relationships/tags" Target="../tags/tag306.xml"/><Relationship Id="rId26" Type="http://schemas.openxmlformats.org/officeDocument/2006/relationships/image" Target="../media/image72.png"/><Relationship Id="rId25" Type="http://schemas.openxmlformats.org/officeDocument/2006/relationships/tags" Target="../tags/tag305.xml"/><Relationship Id="rId24" Type="http://schemas.openxmlformats.org/officeDocument/2006/relationships/image" Target="../media/image71.png"/><Relationship Id="rId23" Type="http://schemas.openxmlformats.org/officeDocument/2006/relationships/tags" Target="../tags/tag304.xml"/><Relationship Id="rId22" Type="http://schemas.openxmlformats.org/officeDocument/2006/relationships/tags" Target="../tags/tag303.xml"/><Relationship Id="rId21" Type="http://schemas.openxmlformats.org/officeDocument/2006/relationships/tags" Target="../tags/tag302.xml"/><Relationship Id="rId20" Type="http://schemas.openxmlformats.org/officeDocument/2006/relationships/tags" Target="../tags/tag301.xml"/><Relationship Id="rId2" Type="http://schemas.openxmlformats.org/officeDocument/2006/relationships/image" Target="../media/image5.png"/><Relationship Id="rId19" Type="http://schemas.openxmlformats.org/officeDocument/2006/relationships/tags" Target="../tags/tag300.xml"/><Relationship Id="rId18" Type="http://schemas.openxmlformats.org/officeDocument/2006/relationships/tags" Target="../tags/tag299.xml"/><Relationship Id="rId17" Type="http://schemas.openxmlformats.org/officeDocument/2006/relationships/tags" Target="../tags/tag298.xml"/><Relationship Id="rId16" Type="http://schemas.openxmlformats.org/officeDocument/2006/relationships/tags" Target="../tags/tag297.xml"/><Relationship Id="rId15" Type="http://schemas.openxmlformats.org/officeDocument/2006/relationships/tags" Target="../tags/tag296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14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79.png"/><Relationship Id="rId16" Type="http://schemas.openxmlformats.org/officeDocument/2006/relationships/tags" Target="../tags/tag326.xml"/><Relationship Id="rId15" Type="http://schemas.openxmlformats.org/officeDocument/2006/relationships/image" Target="../media/image78.png"/><Relationship Id="rId14" Type="http://schemas.openxmlformats.org/officeDocument/2006/relationships/tags" Target="../tags/tag325.xml"/><Relationship Id="rId13" Type="http://schemas.openxmlformats.org/officeDocument/2006/relationships/image" Target="../media/image77.png"/><Relationship Id="rId12" Type="http://schemas.openxmlformats.org/officeDocument/2006/relationships/tags" Target="../tags/tag324.xml"/><Relationship Id="rId11" Type="http://schemas.openxmlformats.org/officeDocument/2006/relationships/tags" Target="../tags/tag323.xml"/><Relationship Id="rId10" Type="http://schemas.openxmlformats.org/officeDocument/2006/relationships/tags" Target="../tags/tag322.xml"/><Relationship Id="rId1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tags" Target="../tags/tag331.xml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1" Type="http://schemas.openxmlformats.org/officeDocument/2006/relationships/notesSlide" Target="../notesSlides/notesSlide15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328.xml"/><Relationship Id="rId39" Type="http://schemas.openxmlformats.org/officeDocument/2006/relationships/image" Target="../media/image85.png"/><Relationship Id="rId38" Type="http://schemas.openxmlformats.org/officeDocument/2006/relationships/tags" Target="../tags/tag357.xml"/><Relationship Id="rId37" Type="http://schemas.openxmlformats.org/officeDocument/2006/relationships/tags" Target="../tags/tag356.xml"/><Relationship Id="rId36" Type="http://schemas.openxmlformats.org/officeDocument/2006/relationships/tags" Target="../tags/tag355.xml"/><Relationship Id="rId35" Type="http://schemas.openxmlformats.org/officeDocument/2006/relationships/tags" Target="../tags/tag354.xml"/><Relationship Id="rId34" Type="http://schemas.openxmlformats.org/officeDocument/2006/relationships/tags" Target="../tags/tag353.xml"/><Relationship Id="rId33" Type="http://schemas.openxmlformats.org/officeDocument/2006/relationships/tags" Target="../tags/tag352.xml"/><Relationship Id="rId32" Type="http://schemas.openxmlformats.org/officeDocument/2006/relationships/image" Target="../media/image84.png"/><Relationship Id="rId31" Type="http://schemas.openxmlformats.org/officeDocument/2006/relationships/tags" Target="../tags/tag351.xml"/><Relationship Id="rId30" Type="http://schemas.openxmlformats.org/officeDocument/2006/relationships/image" Target="../media/image83.png"/><Relationship Id="rId3" Type="http://schemas.openxmlformats.org/officeDocument/2006/relationships/tags" Target="../tags/tag327.xml"/><Relationship Id="rId29" Type="http://schemas.openxmlformats.org/officeDocument/2006/relationships/tags" Target="../tags/tag350.xml"/><Relationship Id="rId28" Type="http://schemas.openxmlformats.org/officeDocument/2006/relationships/image" Target="../media/image82.png"/><Relationship Id="rId27" Type="http://schemas.openxmlformats.org/officeDocument/2006/relationships/tags" Target="../tags/tag349.xml"/><Relationship Id="rId26" Type="http://schemas.openxmlformats.org/officeDocument/2006/relationships/image" Target="../media/image81.png"/><Relationship Id="rId25" Type="http://schemas.openxmlformats.org/officeDocument/2006/relationships/tags" Target="../tags/tag348.xml"/><Relationship Id="rId24" Type="http://schemas.openxmlformats.org/officeDocument/2006/relationships/image" Target="../media/image80.png"/><Relationship Id="rId23" Type="http://schemas.openxmlformats.org/officeDocument/2006/relationships/tags" Target="../tags/tag347.xml"/><Relationship Id="rId22" Type="http://schemas.openxmlformats.org/officeDocument/2006/relationships/tags" Target="../tags/tag346.xml"/><Relationship Id="rId21" Type="http://schemas.openxmlformats.org/officeDocument/2006/relationships/tags" Target="../tags/tag345.xml"/><Relationship Id="rId20" Type="http://schemas.openxmlformats.org/officeDocument/2006/relationships/tags" Target="../tags/tag344.xml"/><Relationship Id="rId2" Type="http://schemas.openxmlformats.org/officeDocument/2006/relationships/image" Target="../media/image5.png"/><Relationship Id="rId19" Type="http://schemas.openxmlformats.org/officeDocument/2006/relationships/tags" Target="../tags/tag343.xml"/><Relationship Id="rId18" Type="http://schemas.openxmlformats.org/officeDocument/2006/relationships/tags" Target="../tags/tag342.xml"/><Relationship Id="rId17" Type="http://schemas.openxmlformats.org/officeDocument/2006/relationships/tags" Target="../tags/tag341.xml"/><Relationship Id="rId16" Type="http://schemas.openxmlformats.org/officeDocument/2006/relationships/tags" Target="../tags/tag340.xml"/><Relationship Id="rId15" Type="http://schemas.openxmlformats.org/officeDocument/2006/relationships/tags" Target="../tags/tag339.xml"/><Relationship Id="rId14" Type="http://schemas.openxmlformats.org/officeDocument/2006/relationships/tags" Target="../tags/tag338.xml"/><Relationship Id="rId13" Type="http://schemas.openxmlformats.org/officeDocument/2006/relationships/tags" Target="../tags/tag337.xml"/><Relationship Id="rId12" Type="http://schemas.openxmlformats.org/officeDocument/2006/relationships/tags" Target="../tags/tag336.xml"/><Relationship Id="rId11" Type="http://schemas.openxmlformats.org/officeDocument/2006/relationships/tags" Target="../tags/tag335.xml"/><Relationship Id="rId10" Type="http://schemas.openxmlformats.org/officeDocument/2006/relationships/tags" Target="../tags/tag334.xml"/><Relationship Id="rId1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64.xml"/><Relationship Id="rId8" Type="http://schemas.openxmlformats.org/officeDocument/2006/relationships/tags" Target="../tags/tag363.xml"/><Relationship Id="rId7" Type="http://schemas.openxmlformats.org/officeDocument/2006/relationships/tags" Target="../tags/tag362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16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88.png"/><Relationship Id="rId16" Type="http://schemas.openxmlformats.org/officeDocument/2006/relationships/tags" Target="../tags/tag369.xml"/><Relationship Id="rId15" Type="http://schemas.openxmlformats.org/officeDocument/2006/relationships/image" Target="../media/image87.png"/><Relationship Id="rId14" Type="http://schemas.openxmlformats.org/officeDocument/2006/relationships/tags" Target="../tags/tag368.xml"/><Relationship Id="rId13" Type="http://schemas.openxmlformats.org/officeDocument/2006/relationships/image" Target="../media/image86.png"/><Relationship Id="rId12" Type="http://schemas.openxmlformats.org/officeDocument/2006/relationships/tags" Target="../tags/tag367.xml"/><Relationship Id="rId11" Type="http://schemas.openxmlformats.org/officeDocument/2006/relationships/tags" Target="../tags/tag366.xml"/><Relationship Id="rId10" Type="http://schemas.openxmlformats.org/officeDocument/2006/relationships/tags" Target="../tags/tag365.xml"/><Relationship Id="rId1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tags" Target="../tags/tag374.xml"/><Relationship Id="rId7" Type="http://schemas.openxmlformats.org/officeDocument/2006/relationships/image" Target="../media/image89.png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17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381.xml"/><Relationship Id="rId16" Type="http://schemas.openxmlformats.org/officeDocument/2006/relationships/tags" Target="../tags/tag380.xml"/><Relationship Id="rId15" Type="http://schemas.openxmlformats.org/officeDocument/2006/relationships/tags" Target="../tags/tag379.xml"/><Relationship Id="rId14" Type="http://schemas.openxmlformats.org/officeDocument/2006/relationships/tags" Target="../tags/tag378.xml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image" Target="../media/image91.png"/><Relationship Id="rId10" Type="http://schemas.openxmlformats.org/officeDocument/2006/relationships/tags" Target="../tags/tag375.xml"/><Relationship Id="rId1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4" Type="http://schemas.openxmlformats.org/officeDocument/2006/relationships/notesSlide" Target="../notesSlides/notesSlide2.xml"/><Relationship Id="rId43" Type="http://schemas.openxmlformats.org/officeDocument/2006/relationships/slideLayout" Target="../slideLayouts/slideLayout7.xml"/><Relationship Id="rId42" Type="http://schemas.openxmlformats.org/officeDocument/2006/relationships/image" Target="../media/image13.png"/><Relationship Id="rId41" Type="http://schemas.openxmlformats.org/officeDocument/2006/relationships/tags" Target="../tags/tag32.xml"/><Relationship Id="rId40" Type="http://schemas.openxmlformats.org/officeDocument/2006/relationships/tags" Target="../tags/tag31.xml"/><Relationship Id="rId4" Type="http://schemas.openxmlformats.org/officeDocument/2006/relationships/tags" Target="../tags/tag4.xml"/><Relationship Id="rId39" Type="http://schemas.openxmlformats.org/officeDocument/2006/relationships/tags" Target="../tags/tag30.xml"/><Relationship Id="rId38" Type="http://schemas.openxmlformats.org/officeDocument/2006/relationships/tags" Target="../tags/tag29.xml"/><Relationship Id="rId37" Type="http://schemas.openxmlformats.org/officeDocument/2006/relationships/tags" Target="../tags/tag28.xml"/><Relationship Id="rId36" Type="http://schemas.openxmlformats.org/officeDocument/2006/relationships/tags" Target="../tags/tag27.xml"/><Relationship Id="rId35" Type="http://schemas.openxmlformats.org/officeDocument/2006/relationships/tags" Target="../tags/tag26.xml"/><Relationship Id="rId34" Type="http://schemas.openxmlformats.org/officeDocument/2006/relationships/tags" Target="../tags/tag25.xml"/><Relationship Id="rId33" Type="http://schemas.openxmlformats.org/officeDocument/2006/relationships/image" Target="../media/image12.png"/><Relationship Id="rId32" Type="http://schemas.openxmlformats.org/officeDocument/2006/relationships/tags" Target="../tags/tag24.xml"/><Relationship Id="rId31" Type="http://schemas.openxmlformats.org/officeDocument/2006/relationships/image" Target="../media/image11.png"/><Relationship Id="rId30" Type="http://schemas.openxmlformats.org/officeDocument/2006/relationships/tags" Target="../tags/tag23.xml"/><Relationship Id="rId3" Type="http://schemas.openxmlformats.org/officeDocument/2006/relationships/tags" Target="../tags/tag3.xml"/><Relationship Id="rId29" Type="http://schemas.openxmlformats.org/officeDocument/2006/relationships/image" Target="../media/image10.png"/><Relationship Id="rId28" Type="http://schemas.openxmlformats.org/officeDocument/2006/relationships/tags" Target="../tags/tag22.xml"/><Relationship Id="rId27" Type="http://schemas.openxmlformats.org/officeDocument/2006/relationships/image" Target="../media/image9.png"/><Relationship Id="rId26" Type="http://schemas.openxmlformats.org/officeDocument/2006/relationships/tags" Target="../tags/tag21.xml"/><Relationship Id="rId25" Type="http://schemas.openxmlformats.org/officeDocument/2006/relationships/image" Target="../media/image8.png"/><Relationship Id="rId24" Type="http://schemas.openxmlformats.org/officeDocument/2006/relationships/tags" Target="../tags/tag20.xml"/><Relationship Id="rId23" Type="http://schemas.openxmlformats.org/officeDocument/2006/relationships/image" Target="../media/image7.png"/><Relationship Id="rId22" Type="http://schemas.openxmlformats.org/officeDocument/2006/relationships/tags" Target="../tags/tag19.xml"/><Relationship Id="rId21" Type="http://schemas.openxmlformats.org/officeDocument/2006/relationships/image" Target="../media/image6.png"/><Relationship Id="rId20" Type="http://schemas.openxmlformats.org/officeDocument/2006/relationships/tags" Target="../tags/tag18.xml"/><Relationship Id="rId2" Type="http://schemas.openxmlformats.org/officeDocument/2006/relationships/tags" Target="../tags/tag2.xml"/><Relationship Id="rId19" Type="http://schemas.openxmlformats.org/officeDocument/2006/relationships/image" Target="../media/image5.png"/><Relationship Id="rId18" Type="http://schemas.openxmlformats.org/officeDocument/2006/relationships/slide" Target="slide1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slide" Target="slide1.xml"/><Relationship Id="rId5" Type="http://schemas.openxmlformats.org/officeDocument/2006/relationships/tags" Target="../tags/tag37.xml"/><Relationship Id="rId47" Type="http://schemas.openxmlformats.org/officeDocument/2006/relationships/notesSlide" Target="../notesSlides/notesSlide3.xml"/><Relationship Id="rId46" Type="http://schemas.openxmlformats.org/officeDocument/2006/relationships/slideLayout" Target="../slideLayouts/slideLayout7.xml"/><Relationship Id="rId45" Type="http://schemas.openxmlformats.org/officeDocument/2006/relationships/themeOverride" Target="../theme/themeOverride1.xml"/><Relationship Id="rId44" Type="http://schemas.openxmlformats.org/officeDocument/2006/relationships/image" Target="../media/image21.png"/><Relationship Id="rId43" Type="http://schemas.openxmlformats.org/officeDocument/2006/relationships/tags" Target="../tags/tag66.xml"/><Relationship Id="rId42" Type="http://schemas.openxmlformats.org/officeDocument/2006/relationships/tags" Target="../tags/tag65.xml"/><Relationship Id="rId41" Type="http://schemas.openxmlformats.org/officeDocument/2006/relationships/tags" Target="../tags/tag64.xml"/><Relationship Id="rId40" Type="http://schemas.openxmlformats.org/officeDocument/2006/relationships/tags" Target="../tags/tag63.xml"/><Relationship Id="rId4" Type="http://schemas.openxmlformats.org/officeDocument/2006/relationships/tags" Target="../tags/tag36.xml"/><Relationship Id="rId39" Type="http://schemas.openxmlformats.org/officeDocument/2006/relationships/tags" Target="../tags/tag62.xml"/><Relationship Id="rId38" Type="http://schemas.openxmlformats.org/officeDocument/2006/relationships/image" Target="../media/image20.png"/><Relationship Id="rId37" Type="http://schemas.openxmlformats.org/officeDocument/2006/relationships/tags" Target="../tags/tag61.xml"/><Relationship Id="rId36" Type="http://schemas.openxmlformats.org/officeDocument/2006/relationships/image" Target="../media/image19.png"/><Relationship Id="rId35" Type="http://schemas.openxmlformats.org/officeDocument/2006/relationships/tags" Target="../tags/tag60.xml"/><Relationship Id="rId34" Type="http://schemas.openxmlformats.org/officeDocument/2006/relationships/image" Target="../media/image18.png"/><Relationship Id="rId33" Type="http://schemas.openxmlformats.org/officeDocument/2006/relationships/tags" Target="../tags/tag59.xml"/><Relationship Id="rId32" Type="http://schemas.openxmlformats.org/officeDocument/2006/relationships/tags" Target="../tags/tag58.xml"/><Relationship Id="rId31" Type="http://schemas.openxmlformats.org/officeDocument/2006/relationships/tags" Target="../tags/tag57.xml"/><Relationship Id="rId30" Type="http://schemas.openxmlformats.org/officeDocument/2006/relationships/tags" Target="../tags/tag56.xml"/><Relationship Id="rId3" Type="http://schemas.openxmlformats.org/officeDocument/2006/relationships/tags" Target="../tags/tag35.xml"/><Relationship Id="rId29" Type="http://schemas.openxmlformats.org/officeDocument/2006/relationships/image" Target="../media/image17.png"/><Relationship Id="rId28" Type="http://schemas.openxmlformats.org/officeDocument/2006/relationships/tags" Target="../tags/tag55.xml"/><Relationship Id="rId27" Type="http://schemas.openxmlformats.org/officeDocument/2006/relationships/image" Target="../media/image16.png"/><Relationship Id="rId26" Type="http://schemas.openxmlformats.org/officeDocument/2006/relationships/tags" Target="../tags/tag54.xml"/><Relationship Id="rId25" Type="http://schemas.openxmlformats.org/officeDocument/2006/relationships/image" Target="../media/image15.png"/><Relationship Id="rId24" Type="http://schemas.openxmlformats.org/officeDocument/2006/relationships/tags" Target="../tags/tag53.xml"/><Relationship Id="rId23" Type="http://schemas.openxmlformats.org/officeDocument/2006/relationships/image" Target="../media/image14.png"/><Relationship Id="rId22" Type="http://schemas.openxmlformats.org/officeDocument/2006/relationships/tags" Target="../tags/tag52.xml"/><Relationship Id="rId21" Type="http://schemas.openxmlformats.org/officeDocument/2006/relationships/tags" Target="../tags/tag51.xml"/><Relationship Id="rId20" Type="http://schemas.openxmlformats.org/officeDocument/2006/relationships/tags" Target="../tags/tag50.xml"/><Relationship Id="rId2" Type="http://schemas.openxmlformats.org/officeDocument/2006/relationships/tags" Target="../tags/tag34.xml"/><Relationship Id="rId19" Type="http://schemas.openxmlformats.org/officeDocument/2006/relationships/image" Target="../media/image5.png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slide" Target="slide1.xml"/><Relationship Id="rId5" Type="http://schemas.openxmlformats.org/officeDocument/2006/relationships/tags" Target="../tags/tag71.xml"/><Relationship Id="rId44" Type="http://schemas.openxmlformats.org/officeDocument/2006/relationships/notesSlide" Target="../notesSlides/notesSlide4.xml"/><Relationship Id="rId43" Type="http://schemas.openxmlformats.org/officeDocument/2006/relationships/slideLayout" Target="../slideLayouts/slideLayout7.xml"/><Relationship Id="rId42" Type="http://schemas.openxmlformats.org/officeDocument/2006/relationships/image" Target="../media/image29.png"/><Relationship Id="rId41" Type="http://schemas.openxmlformats.org/officeDocument/2006/relationships/tags" Target="../tags/tag98.xml"/><Relationship Id="rId40" Type="http://schemas.openxmlformats.org/officeDocument/2006/relationships/image" Target="../media/image28.png"/><Relationship Id="rId4" Type="http://schemas.openxmlformats.org/officeDocument/2006/relationships/tags" Target="../tags/tag70.xml"/><Relationship Id="rId39" Type="http://schemas.openxmlformats.org/officeDocument/2006/relationships/tags" Target="../tags/tag97.xml"/><Relationship Id="rId38" Type="http://schemas.openxmlformats.org/officeDocument/2006/relationships/image" Target="../media/image27.png"/><Relationship Id="rId37" Type="http://schemas.openxmlformats.org/officeDocument/2006/relationships/tags" Target="../tags/tag96.xml"/><Relationship Id="rId36" Type="http://schemas.openxmlformats.org/officeDocument/2006/relationships/image" Target="../media/image26.png"/><Relationship Id="rId35" Type="http://schemas.openxmlformats.org/officeDocument/2006/relationships/tags" Target="../tags/tag95.xml"/><Relationship Id="rId34" Type="http://schemas.openxmlformats.org/officeDocument/2006/relationships/image" Target="../media/image25.png"/><Relationship Id="rId33" Type="http://schemas.openxmlformats.org/officeDocument/2006/relationships/tags" Target="../tags/tag94.xml"/><Relationship Id="rId32" Type="http://schemas.openxmlformats.org/officeDocument/2006/relationships/image" Target="../media/image24.png"/><Relationship Id="rId31" Type="http://schemas.openxmlformats.org/officeDocument/2006/relationships/tags" Target="../tags/tag93.xml"/><Relationship Id="rId30" Type="http://schemas.openxmlformats.org/officeDocument/2006/relationships/image" Target="../media/image23.png"/><Relationship Id="rId3" Type="http://schemas.openxmlformats.org/officeDocument/2006/relationships/tags" Target="../tags/tag69.xml"/><Relationship Id="rId29" Type="http://schemas.openxmlformats.org/officeDocument/2006/relationships/tags" Target="../tags/tag92.xml"/><Relationship Id="rId28" Type="http://schemas.openxmlformats.org/officeDocument/2006/relationships/image" Target="../media/image22.png"/><Relationship Id="rId27" Type="http://schemas.openxmlformats.org/officeDocument/2006/relationships/tags" Target="../tags/tag91.xml"/><Relationship Id="rId26" Type="http://schemas.openxmlformats.org/officeDocument/2006/relationships/tags" Target="../tags/tag90.xml"/><Relationship Id="rId25" Type="http://schemas.openxmlformats.org/officeDocument/2006/relationships/tags" Target="../tags/tag89.xml"/><Relationship Id="rId24" Type="http://schemas.openxmlformats.org/officeDocument/2006/relationships/tags" Target="../tags/tag88.xml"/><Relationship Id="rId23" Type="http://schemas.openxmlformats.org/officeDocument/2006/relationships/image" Target="../media/image5.png"/><Relationship Id="rId22" Type="http://schemas.openxmlformats.org/officeDocument/2006/relationships/tags" Target="../tags/tag87.xml"/><Relationship Id="rId21" Type="http://schemas.openxmlformats.org/officeDocument/2006/relationships/tags" Target="../tags/tag86.xml"/><Relationship Id="rId20" Type="http://schemas.openxmlformats.org/officeDocument/2006/relationships/tags" Target="../tags/tag85.xml"/><Relationship Id="rId2" Type="http://schemas.openxmlformats.org/officeDocument/2006/relationships/tags" Target="../tags/tag68.xml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slide" Target="slide1.xml"/><Relationship Id="rId5" Type="http://schemas.openxmlformats.org/officeDocument/2006/relationships/tags" Target="../tags/tag103.xml"/><Relationship Id="rId44" Type="http://schemas.openxmlformats.org/officeDocument/2006/relationships/notesSlide" Target="../notesSlides/notesSlide5.xml"/><Relationship Id="rId43" Type="http://schemas.openxmlformats.org/officeDocument/2006/relationships/slideLayout" Target="../slideLayouts/slideLayout7.xml"/><Relationship Id="rId42" Type="http://schemas.openxmlformats.org/officeDocument/2006/relationships/image" Target="../media/image37.png"/><Relationship Id="rId41" Type="http://schemas.openxmlformats.org/officeDocument/2006/relationships/tags" Target="../tags/tag130.xml"/><Relationship Id="rId40" Type="http://schemas.openxmlformats.org/officeDocument/2006/relationships/image" Target="../media/image36.png"/><Relationship Id="rId4" Type="http://schemas.openxmlformats.org/officeDocument/2006/relationships/tags" Target="../tags/tag102.xml"/><Relationship Id="rId39" Type="http://schemas.openxmlformats.org/officeDocument/2006/relationships/tags" Target="../tags/tag129.xml"/><Relationship Id="rId38" Type="http://schemas.openxmlformats.org/officeDocument/2006/relationships/image" Target="../media/image35.png"/><Relationship Id="rId37" Type="http://schemas.openxmlformats.org/officeDocument/2006/relationships/tags" Target="../tags/tag128.xml"/><Relationship Id="rId36" Type="http://schemas.openxmlformats.org/officeDocument/2006/relationships/image" Target="../media/image34.png"/><Relationship Id="rId35" Type="http://schemas.openxmlformats.org/officeDocument/2006/relationships/tags" Target="../tags/tag127.xml"/><Relationship Id="rId34" Type="http://schemas.openxmlformats.org/officeDocument/2006/relationships/image" Target="../media/image33.png"/><Relationship Id="rId33" Type="http://schemas.openxmlformats.org/officeDocument/2006/relationships/tags" Target="../tags/tag126.xml"/><Relationship Id="rId32" Type="http://schemas.openxmlformats.org/officeDocument/2006/relationships/image" Target="../media/image32.png"/><Relationship Id="rId31" Type="http://schemas.openxmlformats.org/officeDocument/2006/relationships/tags" Target="../tags/tag125.xml"/><Relationship Id="rId30" Type="http://schemas.openxmlformats.org/officeDocument/2006/relationships/image" Target="../media/image31.png"/><Relationship Id="rId3" Type="http://schemas.openxmlformats.org/officeDocument/2006/relationships/tags" Target="../tags/tag101.xml"/><Relationship Id="rId29" Type="http://schemas.openxmlformats.org/officeDocument/2006/relationships/tags" Target="../tags/tag124.xml"/><Relationship Id="rId28" Type="http://schemas.openxmlformats.org/officeDocument/2006/relationships/image" Target="../media/image30.png"/><Relationship Id="rId27" Type="http://schemas.openxmlformats.org/officeDocument/2006/relationships/tags" Target="../tags/tag123.xml"/><Relationship Id="rId26" Type="http://schemas.openxmlformats.org/officeDocument/2006/relationships/tags" Target="../tags/tag122.xml"/><Relationship Id="rId25" Type="http://schemas.openxmlformats.org/officeDocument/2006/relationships/tags" Target="../tags/tag121.xml"/><Relationship Id="rId24" Type="http://schemas.openxmlformats.org/officeDocument/2006/relationships/tags" Target="../tags/tag120.xml"/><Relationship Id="rId23" Type="http://schemas.openxmlformats.org/officeDocument/2006/relationships/image" Target="../media/image5.png"/><Relationship Id="rId22" Type="http://schemas.openxmlformats.org/officeDocument/2006/relationships/tags" Target="../tags/tag119.xml"/><Relationship Id="rId21" Type="http://schemas.openxmlformats.org/officeDocument/2006/relationships/tags" Target="../tags/tag118.xml"/><Relationship Id="rId20" Type="http://schemas.openxmlformats.org/officeDocument/2006/relationships/tags" Target="../tags/tag117.xml"/><Relationship Id="rId2" Type="http://schemas.openxmlformats.org/officeDocument/2006/relationships/tags" Target="../tags/tag100.xml"/><Relationship Id="rId19" Type="http://schemas.openxmlformats.org/officeDocument/2006/relationships/tags" Target="../tags/tag116.xml"/><Relationship Id="rId18" Type="http://schemas.openxmlformats.org/officeDocument/2006/relationships/tags" Target="../tags/tag115.xml"/><Relationship Id="rId17" Type="http://schemas.openxmlformats.org/officeDocument/2006/relationships/tags" Target="../tags/tag114.xml"/><Relationship Id="rId16" Type="http://schemas.openxmlformats.org/officeDocument/2006/relationships/tags" Target="../tags/tag113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tags" Target="../tags/tag9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40.png"/><Relationship Id="rId16" Type="http://schemas.openxmlformats.org/officeDocument/2006/relationships/tags" Target="../tags/tag142.xml"/><Relationship Id="rId15" Type="http://schemas.openxmlformats.org/officeDocument/2006/relationships/image" Target="../media/image39.png"/><Relationship Id="rId14" Type="http://schemas.openxmlformats.org/officeDocument/2006/relationships/tags" Target="../tags/tag141.xml"/><Relationship Id="rId13" Type="http://schemas.openxmlformats.org/officeDocument/2006/relationships/image" Target="../media/image38.png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image" Target="../media/image42.png"/><Relationship Id="rId7" Type="http://schemas.openxmlformats.org/officeDocument/2006/relationships/tags" Target="../tags/tag146.xml"/><Relationship Id="rId6" Type="http://schemas.openxmlformats.org/officeDocument/2006/relationships/image" Target="../media/image41.png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image" Target="../media/image5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8" Type="http://schemas.openxmlformats.org/officeDocument/2006/relationships/notesSlide" Target="../notesSlides/notesSlide8.xml"/><Relationship Id="rId27" Type="http://schemas.openxmlformats.org/officeDocument/2006/relationships/slideLayout" Target="../slideLayouts/slideLayout7.xml"/><Relationship Id="rId26" Type="http://schemas.openxmlformats.org/officeDocument/2006/relationships/image" Target="../media/image46.png"/><Relationship Id="rId25" Type="http://schemas.openxmlformats.org/officeDocument/2006/relationships/tags" Target="../tags/tag170.xml"/><Relationship Id="rId24" Type="http://schemas.openxmlformats.org/officeDocument/2006/relationships/image" Target="../media/image45.png"/><Relationship Id="rId23" Type="http://schemas.openxmlformats.org/officeDocument/2006/relationships/tags" Target="../tags/tag169.xml"/><Relationship Id="rId22" Type="http://schemas.openxmlformats.org/officeDocument/2006/relationships/image" Target="../media/image44.png"/><Relationship Id="rId21" Type="http://schemas.openxmlformats.org/officeDocument/2006/relationships/tags" Target="../tags/tag168.xml"/><Relationship Id="rId20" Type="http://schemas.openxmlformats.org/officeDocument/2006/relationships/image" Target="../media/image43.png"/><Relationship Id="rId2" Type="http://schemas.openxmlformats.org/officeDocument/2006/relationships/image" Target="../media/image5.png"/><Relationship Id="rId19" Type="http://schemas.openxmlformats.org/officeDocument/2006/relationships/tags" Target="../tags/tag167.xml"/><Relationship Id="rId18" Type="http://schemas.openxmlformats.org/officeDocument/2006/relationships/tags" Target="../tags/tag166.xml"/><Relationship Id="rId17" Type="http://schemas.openxmlformats.org/officeDocument/2006/relationships/tags" Target="../tags/tag165.xml"/><Relationship Id="rId16" Type="http://schemas.openxmlformats.org/officeDocument/2006/relationships/tags" Target="../tags/tag16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人物图"/>
          <p:cNvPicPr>
            <a:picLocks noChangeAspect="1"/>
          </p:cNvPicPr>
          <p:nvPr/>
        </p:nvPicPr>
        <p:blipFill>
          <a:blip r:embed="rId1"/>
          <a:srcRect t="21993" r="22434"/>
          <a:stretch>
            <a:fillRect/>
          </a:stretch>
        </p:blipFill>
        <p:spPr>
          <a:xfrm>
            <a:off x="202565" y="0"/>
            <a:ext cx="11989435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86820" y="-90490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2524760" cy="39878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INSIZE CO., LTD.</a:t>
            </a:r>
            <a:endParaRPr lang="en-US" altLang="zh-CN" sz="2000" b="0" kern="0" dirty="0">
              <a:solidFill>
                <a:schemeClr val="bg1"/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791296" y="6076671"/>
            <a:ext cx="1224931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www.insize.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endParaRPr lang="en-US" altLang="zh-CN" sz="105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1778635"/>
            <a:ext cx="7145655" cy="2863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Metal </a:t>
            </a: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Machining</a:t>
            </a: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Inspection</a:t>
            </a: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endParaRPr lang="en-US" altLang="zh-CN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6"/>
              </p:custDataLst>
            </p:nvPr>
          </p:nvSpPr>
          <p:spPr>
            <a:xfrm>
              <a:off x="933" y="495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Vickers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8574405" y="2309495"/>
            <a:ext cx="2517140" cy="1526403"/>
            <a:chOff x="5378" y="2993"/>
            <a:chExt cx="3964" cy="2403"/>
          </a:xfrm>
        </p:grpSpPr>
        <p:sp>
          <p:nvSpPr>
            <p:cNvPr id="8" name="矩形: 圆角 7"/>
            <p:cNvSpPr/>
            <p:nvPr>
              <p:custDataLst>
                <p:tags r:id="rId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9"/>
              </p:custDataLst>
            </p:nvPr>
          </p:nvSpPr>
          <p:spPr>
            <a:xfrm>
              <a:off x="5379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1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378" y="4956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Rockwell Hardness Tester</a:t>
              </a: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1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3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1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387" y="868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Aluminum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5"/>
            </p:custDataLst>
          </p:nvPr>
        </p:nvGrpSpPr>
        <p:grpSpPr>
          <a:xfrm>
            <a:off x="8575040" y="4390390"/>
            <a:ext cx="2516505" cy="1525905"/>
            <a:chOff x="8836" y="6721"/>
            <a:chExt cx="3963" cy="2403"/>
          </a:xfrm>
        </p:grpSpPr>
        <p:sp>
          <p:nvSpPr>
            <p:cNvPr id="41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8836" y="865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1" action="ppaction://hlinksldjump"/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8836" y="8665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9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30" name="矩形: 圆角 40"/>
            <p:cNvSpPr/>
            <p:nvPr>
              <p:custDataLst>
                <p:tags r:id="rId20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1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1" action="ppaction://hlinksldjump"/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Brinell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23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24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5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6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Leeb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0" name="图片 19" descr="ISHW-D20中文20240807-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5333365" y="4433570"/>
            <a:ext cx="1674495" cy="110299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Hardness </a:t>
              </a:r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Testing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7795" t="6972" r="6477" b="4019"/>
          <a:stretch>
            <a:fillRect/>
          </a:stretch>
        </p:blipFill>
        <p:spPr>
          <a:xfrm>
            <a:off x="2107565" y="2373630"/>
            <a:ext cx="511175" cy="1112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12464" t="2981" r="11643" b="2981"/>
          <a:stretch>
            <a:fillRect/>
          </a:stretch>
        </p:blipFill>
        <p:spPr>
          <a:xfrm>
            <a:off x="9574530" y="2373630"/>
            <a:ext cx="523875" cy="11290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4049" t="16065" r="25241" b="1944"/>
          <a:stretch>
            <a:fillRect/>
          </a:stretch>
        </p:blipFill>
        <p:spPr>
          <a:xfrm>
            <a:off x="9453245" y="4467225"/>
            <a:ext cx="579120" cy="1148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5584190" y="2359660"/>
            <a:ext cx="1028700" cy="1126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795780" y="4420870"/>
            <a:ext cx="1149350" cy="1115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6"/>
              </p:custDataLst>
            </p:nvPr>
          </p:nvSpPr>
          <p:spPr>
            <a:xfrm>
              <a:off x="933" y="4950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Mounting Presses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8" name="矩形: 圆角 7"/>
            <p:cNvSpPr/>
            <p:nvPr>
              <p:custDataLst>
                <p:tags r:id="rId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9"/>
              </p:custDataLst>
            </p:nvPr>
          </p:nvSpPr>
          <p:spPr>
            <a:xfrm>
              <a:off x="5379" y="4753"/>
              <a:ext cx="3963" cy="64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1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382" y="4723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Grinder And Polishers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4839970" y="4387850"/>
            <a:ext cx="2516505" cy="1537335"/>
            <a:chOff x="4387" y="6721"/>
            <a:chExt cx="3963" cy="2421"/>
          </a:xfrm>
        </p:grpSpPr>
        <p:sp>
          <p:nvSpPr>
            <p:cNvPr id="19" name="矩形: 圆角 18"/>
            <p:cNvSpPr/>
            <p:nvPr>
              <p:custDataLst>
                <p:tags r:id="rId1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3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1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41" name="矩形: 圆角 40"/>
          <p:cNvSpPr/>
          <p:nvPr>
            <p:custDataLst>
              <p:tags r:id="rId15"/>
            </p:custDataLst>
          </p:nvPr>
        </p:nvSpPr>
        <p:spPr>
          <a:xfrm>
            <a:off x="8575040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9" name="组合 28"/>
          <p:cNvGrpSpPr/>
          <p:nvPr>
            <p:custDataLst>
              <p:tags r:id="rId16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30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1" action="ppaction://hlinksldjump"/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Precision Cutting Machine</a:t>
              </a: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20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21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2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3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10" name="图片 9" descr="MLP-PCM200-中文-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713865" y="2360930"/>
            <a:ext cx="1299210" cy="1170305"/>
          </a:xfrm>
          <a:prstGeom prst="rect">
            <a:avLst/>
          </a:prstGeom>
        </p:spPr>
      </p:pic>
      <p:pic>
        <p:nvPicPr>
          <p:cNvPr id="12" name="图片 11" descr="MLP-MP43、53自动镶嵌机，中文202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5619115" y="2429510"/>
            <a:ext cx="1079500" cy="1073150"/>
          </a:xfrm>
          <a:prstGeom prst="rect">
            <a:avLst/>
          </a:prstGeom>
        </p:spPr>
      </p:pic>
      <p:pic>
        <p:nvPicPr>
          <p:cNvPr id="13" name="图片 12" descr="MLP-GP系列-C-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9247505" y="2360930"/>
            <a:ext cx="1113790" cy="1066165"/>
          </a:xfrm>
          <a:prstGeom prst="rect">
            <a:avLst/>
          </a:prstGeom>
        </p:spPr>
      </p:pic>
      <p:pic>
        <p:nvPicPr>
          <p:cNvPr id="11" name="图片 10" descr="5114-M550-中文-202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567815" y="4525645"/>
            <a:ext cx="1491615" cy="1033145"/>
          </a:xfrm>
          <a:prstGeom prst="rect">
            <a:avLst/>
          </a:prstGeom>
        </p:spPr>
      </p:pic>
      <p:pic>
        <p:nvPicPr>
          <p:cNvPr id="15" name="图片 14" descr="资源 1@72x-100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610860" y="4265295"/>
            <a:ext cx="993775" cy="1490980"/>
          </a:xfrm>
          <a:prstGeom prst="rect">
            <a:avLst/>
          </a:prstGeom>
        </p:spPr>
      </p:pic>
      <p:pic>
        <p:nvPicPr>
          <p:cNvPr id="17" name="图片 16" descr="ISM-MAS100C-中文-20230913-4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257030" y="4458335"/>
            <a:ext cx="1152525" cy="919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07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Metallographic Inspection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" name="矩形: 圆角 41"/>
          <p:cNvSpPr/>
          <p:nvPr>
            <p:custDataLst>
              <p:tags r:id="rId36"/>
            </p:custDataLst>
          </p:nvPr>
        </p:nvSpPr>
        <p:spPr>
          <a:xfrm>
            <a:off x="8575040" y="5452745"/>
            <a:ext cx="2516505" cy="47307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1" action="ppaction://hlinksldjump"/>
          </p:cNvPr>
          <p:cNvSpPr txBox="1"/>
          <p:nvPr>
            <p:custDataLst>
              <p:tags r:id="rId37"/>
            </p:custDataLst>
          </p:nvPr>
        </p:nvSpPr>
        <p:spPr>
          <a:xfrm>
            <a:off x="8575040" y="545846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Metallurgical Analysis Software And Cameras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161925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6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Libs Spectrometers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8574405" y="2309495"/>
            <a:ext cx="2601595" cy="1554988"/>
            <a:chOff x="5378" y="2993"/>
            <a:chExt cx="4097" cy="2448"/>
          </a:xfrm>
        </p:grpSpPr>
        <p:sp>
          <p:nvSpPr>
            <p:cNvPr id="8" name="矩形: 圆角 7"/>
            <p:cNvSpPr/>
            <p:nvPr>
              <p:custDataLst>
                <p:tags r:id="rId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9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1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378" y="4716"/>
              <a:ext cx="409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Spark Direct Reading Spectrometers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1"/>
            </p:custDataLst>
          </p:nvPr>
        </p:nvGrpSpPr>
        <p:grpSpPr>
          <a:xfrm>
            <a:off x="8566785" y="4390390"/>
            <a:ext cx="2524760" cy="1553845"/>
            <a:chOff x="8823" y="6721"/>
            <a:chExt cx="3976" cy="2447"/>
          </a:xfrm>
        </p:grpSpPr>
        <p:sp>
          <p:nvSpPr>
            <p:cNvPr id="41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1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Oxygen/Nitrogen/Hydrogen Analyzers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5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30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1" action="ppaction://hlinksldjump"/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XRF Alloy Analyzers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8" name="矩形: 圆角 55"/>
          <p:cNvSpPr/>
          <p:nvPr>
            <p:custDataLst>
              <p:tags r:id="rId19"/>
            </p:custDataLst>
          </p:nvPr>
        </p:nvSpPr>
        <p:spPr>
          <a:xfrm>
            <a:off x="1104900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: 圆角 56"/>
          <p:cNvSpPr/>
          <p:nvPr>
            <p:custDataLst>
              <p:tags r:id="rId20"/>
            </p:custDataLst>
          </p:nvPr>
        </p:nvSpPr>
        <p:spPr>
          <a:xfrm>
            <a:off x="1104900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Component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Analysis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16670" y="4438015"/>
            <a:ext cx="1760855" cy="984250"/>
          </a:xfrm>
          <a:prstGeom prst="rect">
            <a:avLst/>
          </a:prstGeom>
        </p:spPr>
      </p:pic>
      <p:pic>
        <p:nvPicPr>
          <p:cNvPr id="3" name="图片 2" descr="HSM-SXXX-手持式XRF合金分析仪（先进型）-中文202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828800" y="2346325"/>
            <a:ext cx="1010285" cy="1202055"/>
          </a:xfrm>
          <a:prstGeom prst="rect">
            <a:avLst/>
          </a:prstGeom>
        </p:spPr>
      </p:pic>
      <p:pic>
        <p:nvPicPr>
          <p:cNvPr id="5" name="图片 4" descr="HLS-B410C-中文-1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rcRect l="17595" t="6815" r="9068" b="5287"/>
          <a:stretch>
            <a:fillRect/>
          </a:stretch>
        </p:blipFill>
        <p:spPr>
          <a:xfrm>
            <a:off x="5727065" y="2397760"/>
            <a:ext cx="864870" cy="1124585"/>
          </a:xfrm>
          <a:prstGeom prst="rect">
            <a:avLst/>
          </a:prstGeom>
        </p:spPr>
      </p:pic>
      <p:pic>
        <p:nvPicPr>
          <p:cNvPr id="6" name="图片 5" descr="OES-R420-Y-中文-2026-1-27-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876665" y="2346325"/>
            <a:ext cx="1929765" cy="1003935"/>
          </a:xfrm>
          <a:prstGeom prst="rect">
            <a:avLst/>
          </a:prstGeom>
        </p:spPr>
      </p:pic>
      <p:pic>
        <p:nvPicPr>
          <p:cNvPr id="22" name="图片 21" descr="资源-1@72x-10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92250" y="4621530"/>
            <a:ext cx="1682750" cy="921385"/>
          </a:xfrm>
          <a:prstGeom prst="rect">
            <a:avLst/>
          </a:prstGeom>
        </p:spPr>
      </p:pic>
      <p:sp>
        <p:nvSpPr>
          <p:cNvPr id="19" name="矩形: 圆角 18"/>
          <p:cNvSpPr/>
          <p:nvPr>
            <p:custDataLst>
              <p:tags r:id="rId29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30"/>
            </p:custDataLst>
          </p:nvPr>
        </p:nvSpPr>
        <p:spPr>
          <a:xfrm>
            <a:off x="4839970" y="562610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1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1113155" y="563689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RoHS Analyzers 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32"/>
            </p:custDataLst>
          </p:nvPr>
        </p:nvSpPr>
        <p:spPr>
          <a:xfrm>
            <a:off x="4839970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And Sulfur Analyzers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5668645" y="4546600"/>
            <a:ext cx="923290" cy="99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5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6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Eddy Current Flaw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8" name="矩形: 圆角 7"/>
            <p:cNvSpPr/>
            <p:nvPr>
              <p:custDataLst>
                <p:tags r:id="rId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9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1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Flaw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1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3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1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Fluorescent Penetrant Fluid</a:t>
              </a: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5"/>
            </p:custDataLst>
          </p:nvPr>
        </p:nvGrpSpPr>
        <p:grpSpPr>
          <a:xfrm>
            <a:off x="1104900" y="2298065"/>
            <a:ext cx="2524760" cy="1560830"/>
            <a:chOff x="14277" y="6565"/>
            <a:chExt cx="3976" cy="2458"/>
          </a:xfrm>
        </p:grpSpPr>
        <p:sp>
          <p:nvSpPr>
            <p:cNvPr id="30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324"/>
              <a:ext cx="3963" cy="6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1" action="ppaction://hlinksldjump"/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4290" y="8298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Powder Flaw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9"/>
            </p:custDataLst>
          </p:nvPr>
        </p:nvGrpSpPr>
        <p:grpSpPr>
          <a:xfrm>
            <a:off x="1104900" y="4373880"/>
            <a:ext cx="2516505" cy="1568450"/>
            <a:chOff x="9828" y="6610"/>
            <a:chExt cx="3963" cy="2470"/>
          </a:xfrm>
        </p:grpSpPr>
        <p:sp>
          <p:nvSpPr>
            <p:cNvPr id="38" name="矩形: 圆角 55"/>
            <p:cNvSpPr/>
            <p:nvPr>
              <p:custDataLst>
                <p:tags r:id="rId2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1"/>
              </p:custDataLst>
            </p:nvPr>
          </p:nvSpPr>
          <p:spPr>
            <a:xfrm>
              <a:off x="9828" y="8388"/>
              <a:ext cx="3963" cy="64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2"/>
              </p:custDataLst>
            </p:nvPr>
          </p:nvSpPr>
          <p:spPr>
            <a:xfrm>
              <a:off x="9828" y="835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UV/White Light Flaw Detection Lights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10" name="图片 9" descr="MPI-P-Y-中文样册-便携式磁粉探伤仪202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550035" y="2346325"/>
            <a:ext cx="1626870" cy="1050290"/>
          </a:xfrm>
          <a:prstGeom prst="rect">
            <a:avLst/>
          </a:prstGeom>
        </p:spPr>
      </p:pic>
      <p:pic>
        <p:nvPicPr>
          <p:cNvPr id="11" name="图片 10" descr="ECT-S610便携式涡流探伤仪-中文-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330825" y="2298065"/>
            <a:ext cx="1534795" cy="1297940"/>
          </a:xfrm>
          <a:prstGeom prst="rect">
            <a:avLst/>
          </a:prstGeom>
        </p:spPr>
      </p:pic>
      <p:pic>
        <p:nvPicPr>
          <p:cNvPr id="12" name="图片 11" descr="UFD-F720-中文-20250311-006-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r="5571"/>
          <a:stretch>
            <a:fillRect/>
          </a:stretch>
        </p:blipFill>
        <p:spPr>
          <a:xfrm>
            <a:off x="9229090" y="2387600"/>
            <a:ext cx="1102360" cy="1156335"/>
          </a:xfrm>
          <a:prstGeom prst="rect">
            <a:avLst/>
          </a:prstGeom>
        </p:spPr>
      </p:pic>
      <p:pic>
        <p:nvPicPr>
          <p:cNvPr id="15" name="图片 14" descr="MPI-HW369-中英文英制-更新2025-03-06-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b="1756"/>
          <a:stretch>
            <a:fillRect/>
          </a:stretch>
        </p:blipFill>
        <p:spPr>
          <a:xfrm>
            <a:off x="1666875" y="4309745"/>
            <a:ext cx="1211580" cy="11722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09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Flaw Detection Testing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31"/>
            </p:custDataLst>
          </p:nvPr>
        </p:nvGrpSpPr>
        <p:grpSpPr>
          <a:xfrm>
            <a:off x="8575040" y="4382135"/>
            <a:ext cx="2516505" cy="1560195"/>
            <a:chOff x="4387" y="6721"/>
            <a:chExt cx="3963" cy="2457"/>
          </a:xfrm>
        </p:grpSpPr>
        <p:sp>
          <p:nvSpPr>
            <p:cNvPr id="5" name="矩形: 圆角 18"/>
            <p:cNvSpPr/>
            <p:nvPr>
              <p:custDataLst>
                <p:tags r:id="rId3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24"/>
            <p:cNvSpPr/>
            <p:nvPr>
              <p:custDataLst>
                <p:tags r:id="rId33"/>
              </p:custDataLst>
            </p:nvPr>
          </p:nvSpPr>
          <p:spPr>
            <a:xfrm>
              <a:off x="4387" y="8486"/>
              <a:ext cx="3963" cy="63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>
              <a:hlinkClick r:id="rId1" action="ppaction://hlinksldjump"/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4387" y="845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Water Immersion Detection Systems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91320" y="4400550"/>
            <a:ext cx="1049655" cy="11023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708015" y="4543425"/>
            <a:ext cx="781050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5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6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8575040" y="2309495"/>
            <a:ext cx="2516505" cy="1561340"/>
            <a:chOff x="5379" y="2993"/>
            <a:chExt cx="3963" cy="2458"/>
          </a:xfrm>
        </p:grpSpPr>
        <p:sp>
          <p:nvSpPr>
            <p:cNvPr id="8" name="矩形: 圆角 7"/>
            <p:cNvSpPr/>
            <p:nvPr>
              <p:custDataLst>
                <p:tags r:id="rId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9"/>
              </p:custDataLst>
            </p:nvPr>
          </p:nvSpPr>
          <p:spPr>
            <a:xfrm>
              <a:off x="5379" y="4759"/>
              <a:ext cx="3963" cy="64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1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379" y="472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Torsion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4838065" y="4387850"/>
            <a:ext cx="2518410" cy="1567815"/>
            <a:chOff x="4384" y="6721"/>
            <a:chExt cx="3966" cy="2469"/>
          </a:xfrm>
        </p:grpSpPr>
        <p:sp>
          <p:nvSpPr>
            <p:cNvPr id="19" name="矩形: 圆角 18"/>
            <p:cNvSpPr/>
            <p:nvPr>
              <p:custDataLst>
                <p:tags r:id="rId1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3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1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384" y="846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Servohydraulic Fatigue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5"/>
            </p:custDataLst>
          </p:nvPr>
        </p:nvGrpSpPr>
        <p:grpSpPr>
          <a:xfrm>
            <a:off x="1104900" y="2298065"/>
            <a:ext cx="2516505" cy="1565275"/>
            <a:chOff x="14277" y="6565"/>
            <a:chExt cx="3963" cy="2465"/>
          </a:xfrm>
        </p:grpSpPr>
        <p:sp>
          <p:nvSpPr>
            <p:cNvPr id="30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350"/>
              <a:ext cx="3963" cy="62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1" action="ppaction://hlinksldjump"/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4277" y="8305"/>
              <a:ext cx="3958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Universal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9"/>
            </p:custDataLst>
          </p:nvPr>
        </p:nvGrpSpPr>
        <p:grpSpPr>
          <a:xfrm>
            <a:off x="1104900" y="4373880"/>
            <a:ext cx="2520950" cy="1581785"/>
            <a:chOff x="9828" y="6610"/>
            <a:chExt cx="3970" cy="2491"/>
          </a:xfrm>
        </p:grpSpPr>
        <p:sp>
          <p:nvSpPr>
            <p:cNvPr id="38" name="矩形: 圆角 55"/>
            <p:cNvSpPr/>
            <p:nvPr>
              <p:custDataLst>
                <p:tags r:id="rId2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1"/>
              </p:custDataLst>
            </p:nvPr>
          </p:nvSpPr>
          <p:spPr>
            <a:xfrm>
              <a:off x="9835" y="8407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2"/>
              </p:custDataLst>
            </p:nvPr>
          </p:nvSpPr>
          <p:spPr>
            <a:xfrm>
              <a:off x="9829" y="837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Vertical Bending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10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Mechanical Testing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pic>
        <p:nvPicPr>
          <p:cNvPr id="2" name="图片 1" descr="UTM-E系列-中文-202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24317" t="3111" r="20561" b="5639"/>
          <a:stretch>
            <a:fillRect/>
          </a:stretch>
        </p:blipFill>
        <p:spPr>
          <a:xfrm>
            <a:off x="2110740" y="2341245"/>
            <a:ext cx="657225" cy="10883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905240" y="2369820"/>
            <a:ext cx="1929765" cy="1061720"/>
          </a:xfrm>
          <a:prstGeom prst="rect">
            <a:avLst/>
          </a:prstGeom>
        </p:spPr>
      </p:pic>
      <p:pic>
        <p:nvPicPr>
          <p:cNvPr id="10" name="图片 9" descr="ITM-S系列-去挡板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5253355" y="2341245"/>
            <a:ext cx="1712595" cy="1177290"/>
          </a:xfrm>
          <a:prstGeom prst="rect">
            <a:avLst/>
          </a:prstGeom>
        </p:spPr>
      </p:pic>
      <p:pic>
        <p:nvPicPr>
          <p:cNvPr id="11" name="图片 10" descr="STM-E-中文-2024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762760" y="4392930"/>
            <a:ext cx="1167765" cy="1115060"/>
          </a:xfrm>
          <a:prstGeom prst="rect">
            <a:avLst/>
          </a:prstGeom>
        </p:spPr>
      </p:pic>
      <p:pic>
        <p:nvPicPr>
          <p:cNvPr id="12" name="图片 11" descr="FTM-D系列-中文-2024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b="5568"/>
          <a:stretch>
            <a:fillRect/>
          </a:stretch>
        </p:blipFill>
        <p:spPr>
          <a:xfrm>
            <a:off x="5699125" y="4450715"/>
            <a:ext cx="736600" cy="1044575"/>
          </a:xfrm>
          <a:prstGeom prst="rect">
            <a:avLst/>
          </a:prstGeom>
        </p:spPr>
      </p:pic>
      <p:grpSp>
        <p:nvGrpSpPr>
          <p:cNvPr id="41" name="组合 40"/>
          <p:cNvGrpSpPr/>
          <p:nvPr>
            <p:custDataLst>
              <p:tags r:id="rId33"/>
            </p:custDataLst>
          </p:nvPr>
        </p:nvGrpSpPr>
        <p:grpSpPr>
          <a:xfrm>
            <a:off x="8570595" y="4388485"/>
            <a:ext cx="2520315" cy="1564005"/>
            <a:chOff x="12468" y="8220"/>
            <a:chExt cx="3969" cy="2463"/>
          </a:xfrm>
        </p:grpSpPr>
        <p:grpSp>
          <p:nvGrpSpPr>
            <p:cNvPr id="27" name="组合 26"/>
            <p:cNvGrpSpPr/>
            <p:nvPr>
              <p:custDataLst>
                <p:tags r:id="rId34"/>
              </p:custDataLst>
            </p:nvPr>
          </p:nvGrpSpPr>
          <p:grpSpPr>
            <a:xfrm>
              <a:off x="12468" y="8220"/>
              <a:ext cx="3969" cy="2463"/>
              <a:chOff x="4387" y="6721"/>
              <a:chExt cx="3969" cy="2463"/>
            </a:xfrm>
          </p:grpSpPr>
          <p:sp>
            <p:nvSpPr>
              <p:cNvPr id="28" name="矩形: 圆角 18"/>
              <p:cNvSpPr/>
              <p:nvPr>
                <p:custDataLst>
                  <p:tags r:id="rId35"/>
                </p:custDataLst>
              </p:nvPr>
            </p:nvSpPr>
            <p:spPr>
              <a:xfrm>
                <a:off x="4387" y="6721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" name="矩形: 圆角 24"/>
              <p:cNvSpPr/>
              <p:nvPr>
                <p:custDataLst>
                  <p:tags r:id="rId36"/>
                </p:custDataLst>
              </p:nvPr>
            </p:nvSpPr>
            <p:spPr>
              <a:xfrm>
                <a:off x="4387" y="8496"/>
                <a:ext cx="3963" cy="625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32">
                <a:hlinkClick r:id="rId1" action="ppaction://hlinksldjump"/>
              </p:cNvPr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4393" y="8459"/>
                <a:ext cx="3963" cy="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Heavy" panose="020B0A00000000000000" pitchFamily="34" charset="-122"/>
                    <a:cs typeface="Arial" panose="020B0604020202020204" pitchFamily="34" charset="0"/>
                    <a:sym typeface="+mn-ea"/>
                  </a:rPr>
                  <a:t>Manual Spring Testing Machines</a:t>
                </a:r>
                <a:endPara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pic>
          <p:nvPicPr>
            <p:cNvPr id="35" name="图片 34" descr="SRT-A-系列-中文-2026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13836" y="8220"/>
              <a:ext cx="1252" cy="17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477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3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4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5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Coating/Plating Thickness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Measurement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6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1266825" y="5199380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 Thickness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41"/>
          <p:cNvSpPr/>
          <p:nvPr>
            <p:custDataLst>
              <p:tags r:id="rId8"/>
            </p:custDataLst>
          </p:nvPr>
        </p:nvSpPr>
        <p:spPr>
          <a:xfrm>
            <a:off x="4683760" y="5046980"/>
            <a:ext cx="2699385" cy="4286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4683760" y="503174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XRF Plating Thickness Instruments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: 圆角 41"/>
          <p:cNvSpPr/>
          <p:nvPr>
            <p:custDataLst>
              <p:tags r:id="rId10"/>
            </p:custDataLst>
          </p:nvPr>
        </p:nvSpPr>
        <p:spPr>
          <a:xfrm>
            <a:off x="8223250" y="5046980"/>
            <a:ext cx="2699385" cy="4241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8223250" y="503047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Coating/Film Thickness Measurement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5" name="图片 44" descr="9501-1200系列-中文202604-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830705" y="3048000"/>
            <a:ext cx="1273810" cy="1798955"/>
          </a:xfrm>
          <a:prstGeom prst="rect">
            <a:avLst/>
          </a:prstGeom>
        </p:spPr>
      </p:pic>
      <p:pic>
        <p:nvPicPr>
          <p:cNvPr id="49" name="图片 48" descr="XRF-PT230-Y-中文-20250109-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287645" y="3300730"/>
            <a:ext cx="1615440" cy="154622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488680" y="3429000"/>
            <a:ext cx="2348865" cy="1337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5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6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Rotational Abrasion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8" name="矩形: 圆角 7"/>
            <p:cNvSpPr/>
            <p:nvPr>
              <p:custDataLst>
                <p:tags r:id="rId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9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1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Adhesion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1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3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1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5"/>
            </p:custDataLst>
          </p:nvPr>
        </p:nvGrpSpPr>
        <p:grpSpPr>
          <a:xfrm>
            <a:off x="1101725" y="2298065"/>
            <a:ext cx="2519680" cy="1556385"/>
            <a:chOff x="14272" y="6565"/>
            <a:chExt cx="3968" cy="2451"/>
          </a:xfrm>
        </p:grpSpPr>
        <p:sp>
          <p:nvSpPr>
            <p:cNvPr id="30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317"/>
              <a:ext cx="3963" cy="66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1" action="ppaction://hlinksldjump"/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4272" y="8291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Pencil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9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2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1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2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Cross Cut Adhesion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Coating Property Testing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pic>
        <p:nvPicPr>
          <p:cNvPr id="9" name="图片 8" descr="PHT-A01-中文-20251110-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584960" y="2402205"/>
            <a:ext cx="1557020" cy="1000125"/>
          </a:xfrm>
          <a:prstGeom prst="rect">
            <a:avLst/>
          </a:prstGeom>
        </p:spPr>
      </p:pic>
      <p:pic>
        <p:nvPicPr>
          <p:cNvPr id="5" name="图片 4" descr="QMY-AP32-中文20230614-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543550" y="2333625"/>
            <a:ext cx="1104265" cy="1223010"/>
          </a:xfrm>
          <a:prstGeom prst="rect">
            <a:avLst/>
          </a:prstGeom>
        </p:spPr>
      </p:pic>
      <p:pic>
        <p:nvPicPr>
          <p:cNvPr id="13" name="图片 12" descr="SPT-B22-Y-中文-20250625-5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032240" y="2569210"/>
            <a:ext cx="1602105" cy="916940"/>
          </a:xfrm>
          <a:prstGeom prst="rect">
            <a:avLst/>
          </a:prstGeom>
        </p:spPr>
      </p:pic>
      <p:pic>
        <p:nvPicPr>
          <p:cNvPr id="15" name="图片 14" descr="ISQ-PB-中文-20240328-1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t="8530" b="8691"/>
          <a:stretch>
            <a:fillRect/>
          </a:stretch>
        </p:blipFill>
        <p:spPr>
          <a:xfrm>
            <a:off x="1561465" y="4575810"/>
            <a:ext cx="1580515" cy="979805"/>
          </a:xfrm>
          <a:prstGeom prst="rect">
            <a:avLst/>
          </a:prstGeom>
        </p:spPr>
      </p:pic>
      <p:pic>
        <p:nvPicPr>
          <p:cNvPr id="20" name="图片 19" descr="THD-PF34-漆膜冲击器-中文样本-2023-2-23-1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726430" y="4448175"/>
            <a:ext cx="737870" cy="1107440"/>
          </a:xfrm>
          <a:prstGeom prst="rect">
            <a:avLst/>
          </a:prstGeom>
        </p:spPr>
      </p:pic>
      <p:grpSp>
        <p:nvGrpSpPr>
          <p:cNvPr id="43" name="组合 42"/>
          <p:cNvGrpSpPr/>
          <p:nvPr>
            <p:custDataLst>
              <p:tags r:id="rId33"/>
            </p:custDataLst>
          </p:nvPr>
        </p:nvGrpSpPr>
        <p:grpSpPr>
          <a:xfrm>
            <a:off x="8575040" y="4389120"/>
            <a:ext cx="2516505" cy="1525905"/>
            <a:chOff x="13495" y="6927"/>
            <a:chExt cx="3963" cy="2403"/>
          </a:xfrm>
        </p:grpSpPr>
        <p:grpSp>
          <p:nvGrpSpPr>
            <p:cNvPr id="22" name="组合 21"/>
            <p:cNvGrpSpPr/>
            <p:nvPr>
              <p:custDataLst>
                <p:tags r:id="rId34"/>
              </p:custDataLst>
            </p:nvPr>
          </p:nvGrpSpPr>
          <p:grpSpPr>
            <a:xfrm>
              <a:off x="13495" y="6927"/>
              <a:ext cx="3963" cy="2403"/>
              <a:chOff x="4387" y="6721"/>
              <a:chExt cx="3963" cy="2403"/>
            </a:xfrm>
          </p:grpSpPr>
          <p:sp>
            <p:nvSpPr>
              <p:cNvPr id="23" name="矩形: 圆角 18"/>
              <p:cNvSpPr/>
              <p:nvPr>
                <p:custDataLst>
                  <p:tags r:id="rId35"/>
                </p:custDataLst>
              </p:nvPr>
            </p:nvSpPr>
            <p:spPr>
              <a:xfrm>
                <a:off x="4387" y="6721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矩形: 圆角 24"/>
              <p:cNvSpPr/>
              <p:nvPr>
                <p:custDataLst>
                  <p:tags r:id="rId36"/>
                </p:custDataLst>
              </p:nvPr>
            </p:nvSpPr>
            <p:spPr>
              <a:xfrm>
                <a:off x="4387" y="8671"/>
                <a:ext cx="3963" cy="450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2" name="文本框 41">
                <a:hlinkClick r:id="rId1" action="ppaction://hlinksldjump"/>
              </p:cNvPr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4387" y="8688"/>
                <a:ext cx="3963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Heavy" panose="020B0A00000000000000" pitchFamily="34" charset="-122"/>
                    <a:cs typeface="Arial" panose="020B0604020202020204" pitchFamily="34" charset="0"/>
                    <a:sym typeface="+mn-ea"/>
                  </a:rPr>
                  <a:t>Paint Film Flexibility Testers</a:t>
                </a:r>
                <a:endPara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pic>
          <p:nvPicPr>
            <p:cNvPr id="17" name="图片 16" descr="PPF-BF62-漆膜柔韧性测试仪-中文样本-2023-1-18-1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14014" y="7332"/>
              <a:ext cx="2925" cy="14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477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3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4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5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Gloss/Color Testing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6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1266825" y="5199380"/>
            <a:ext cx="2700655" cy="275590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Gloss 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41"/>
          <p:cNvSpPr/>
          <p:nvPr>
            <p:custDataLst>
              <p:tags r:id="rId8"/>
            </p:custDataLst>
          </p:nvPr>
        </p:nvSpPr>
        <p:spPr>
          <a:xfrm>
            <a:off x="4683760" y="5181600"/>
            <a:ext cx="2699385" cy="2940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4683760" y="5209540"/>
            <a:ext cx="2700020" cy="275590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Colorimeters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: 圆角 41"/>
          <p:cNvSpPr/>
          <p:nvPr>
            <p:custDataLst>
              <p:tags r:id="rId10"/>
            </p:custDataLst>
          </p:nvPr>
        </p:nvSpPr>
        <p:spPr>
          <a:xfrm>
            <a:off x="8223250" y="5182870"/>
            <a:ext cx="269938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8223250" y="5192395"/>
            <a:ext cx="2700020" cy="275590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Spectrophotometer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 descr="ISQ-DG8最终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40840" y="3300730"/>
            <a:ext cx="1836420" cy="1651635"/>
          </a:xfrm>
          <a:prstGeom prst="rect">
            <a:avLst/>
          </a:prstGeom>
        </p:spPr>
      </p:pic>
      <p:pic>
        <p:nvPicPr>
          <p:cNvPr id="12" name="图片 11" descr="5700-LS35---测色仪-目录模板-中文-20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8791" t="9833" r="12802" b="10333"/>
          <a:stretch>
            <a:fillRect/>
          </a:stretch>
        </p:blipFill>
        <p:spPr>
          <a:xfrm>
            <a:off x="5367020" y="3059430"/>
            <a:ext cx="1110615" cy="189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463280" y="3134360"/>
            <a:ext cx="2077720" cy="1588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3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4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5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 descr="高低温湿热试验箱-THT-C589C-D621C-E316C-U434C-G557C-中文-20260203改编号-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43405" y="2749550"/>
            <a:ext cx="1629410" cy="2259330"/>
          </a:xfrm>
          <a:prstGeom prst="rect">
            <a:avLst/>
          </a:prstGeom>
        </p:spPr>
      </p:pic>
      <p:pic>
        <p:nvPicPr>
          <p:cNvPr id="6" name="图片 5" descr="冷热冲击试验箱（两箱型）TST-A系列-中文-20260203改编号-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6589"/>
          <a:stretch>
            <a:fillRect/>
          </a:stretch>
        </p:blipFill>
        <p:spPr>
          <a:xfrm>
            <a:off x="4984115" y="2719705"/>
            <a:ext cx="2223135" cy="2421890"/>
          </a:xfrm>
          <a:prstGeom prst="rect">
            <a:avLst/>
          </a:prstGeom>
        </p:spPr>
      </p:pic>
      <p:pic>
        <p:nvPicPr>
          <p:cNvPr id="7" name="图片 6" descr="SFT系列盐水喷雾试验箱-中文-20260214改-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98510" y="2980055"/>
            <a:ext cx="2349500" cy="21615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Reliability Testing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12"/>
            </p:custDataLst>
          </p:nvPr>
        </p:nvSpPr>
        <p:spPr>
          <a:xfrm>
            <a:off x="1266825" y="5009515"/>
            <a:ext cx="2701290" cy="4660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13"/>
            </p:custDataLst>
          </p:nvPr>
        </p:nvSpPr>
        <p:spPr>
          <a:xfrm>
            <a:off x="1267460" y="5015230"/>
            <a:ext cx="27006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Temperature And Humidity Chambers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41"/>
          <p:cNvSpPr/>
          <p:nvPr>
            <p:custDataLst>
              <p:tags r:id="rId14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4683125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Thermal Shock Test Chambers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: 圆角 41"/>
          <p:cNvSpPr/>
          <p:nvPr>
            <p:custDataLst>
              <p:tags r:id="rId16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8223250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Salt Spray Test Chambers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robotic-arms-assembling-products-production-line"/>
          <p:cNvPicPr>
            <a:picLocks noChangeAspect="1"/>
          </p:cNvPicPr>
          <p:nvPr/>
        </p:nvPicPr>
        <p:blipFill>
          <a:blip r:embed="rId1"/>
          <a:srcRect l="3025"/>
          <a:stretch>
            <a:fillRect/>
          </a:stretch>
        </p:blipFill>
        <p:spPr>
          <a:xfrm>
            <a:off x="-1270" y="0"/>
            <a:ext cx="1219327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74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  <a:endParaRPr lang="en-US" altLang="zh-CN" sz="4400">
              <a:solidFill>
                <a:schemeClr val="bg1"/>
              </a:solidFill>
              <a:effectLst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8195" y="1929130"/>
            <a:ext cx="589089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Tools)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al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Instruments)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Surface Inspection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Cleanliness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05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Roughness Measurement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06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Hardness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07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Metallographic Inspection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70370" y="1929130"/>
            <a:ext cx="657796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08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Component Analysis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09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Flaw Detection Testing</a:t>
            </a:r>
            <a:endParaRPr lang="en-US" altLang="zh-CN" b="1">
              <a:solidFill>
                <a:srgbClr val="FBCB35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10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Mechanical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11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Coating/Plating Thickness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Coating Property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Gloss/Color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Reliability 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4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5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6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7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8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9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10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1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2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Micrometers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18"/>
          <p:cNvSpPr/>
          <p:nvPr>
            <p:custDataLst>
              <p:tags r:id="rId13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4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5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Depth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: 圆角 40"/>
          <p:cNvSpPr/>
          <p:nvPr>
            <p:custDataLst>
              <p:tags r:id="rId16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7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pic>
        <p:nvPicPr>
          <p:cNvPr id="17" name="图片 16" descr="1108-中文-2022-7-12-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60425" y="2189480"/>
            <a:ext cx="2161540" cy="715010"/>
          </a:xfrm>
          <a:prstGeom prst="rect">
            <a:avLst/>
          </a:prstGeom>
        </p:spPr>
      </p:pic>
      <p:pic>
        <p:nvPicPr>
          <p:cNvPr id="18" name="图片 17" descr="3358-中文-2025-4-17-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718560" y="2316480"/>
            <a:ext cx="1910715" cy="664845"/>
          </a:xfrm>
          <a:prstGeom prst="rect">
            <a:avLst/>
          </a:prstGeom>
        </p:spPr>
      </p:pic>
      <p:pic>
        <p:nvPicPr>
          <p:cNvPr id="22" name="图片 21" descr="1141-中文-2024-6-26-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643370" y="2130425"/>
            <a:ext cx="1711325" cy="774065"/>
          </a:xfrm>
          <a:prstGeom prst="rect">
            <a:avLst/>
          </a:prstGeom>
        </p:spPr>
      </p:pic>
      <p:pic>
        <p:nvPicPr>
          <p:cNvPr id="30" name="图片 29" descr="1156--中文--20250730-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0107295" y="1924050"/>
            <a:ext cx="513715" cy="1223010"/>
          </a:xfrm>
          <a:prstGeom prst="rect">
            <a:avLst/>
          </a:prstGeom>
        </p:spPr>
      </p:pic>
      <p:pic>
        <p:nvPicPr>
          <p:cNvPr id="31" name="图片 30" descr="2871-中文-2024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411605" y="4266565"/>
            <a:ext cx="875030" cy="1126490"/>
          </a:xfrm>
          <a:prstGeom prst="rect">
            <a:avLst/>
          </a:prstGeom>
        </p:spPr>
      </p:pic>
      <p:pic>
        <p:nvPicPr>
          <p:cNvPr id="33" name="图片 32" descr="3129--中文--20260305-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 t="3787" b="4213"/>
          <a:stretch>
            <a:fillRect/>
          </a:stretch>
        </p:blipFill>
        <p:spPr>
          <a:xfrm>
            <a:off x="4376420" y="4278630"/>
            <a:ext cx="594995" cy="11144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 (Measuring Tools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" name="图片 1" descr="2931-中文--2024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6643370" y="4483100"/>
            <a:ext cx="1752600" cy="9099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4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Thickness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35"/>
            </p:custDataLst>
          </p:nvPr>
        </p:nvSpPr>
        <p:spPr>
          <a:xfrm>
            <a:off x="3415570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Three Points Bore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36"/>
            </p:custDataLst>
          </p:nvPr>
        </p:nvSpPr>
        <p:spPr>
          <a:xfrm>
            <a:off x="6240685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Comparison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065589" y="4192026"/>
            <a:ext cx="2517193" cy="1542657"/>
            <a:chOff x="14277" y="6565"/>
            <a:chExt cx="3964" cy="2429"/>
          </a:xfrm>
        </p:grpSpPr>
        <p:sp>
          <p:nvSpPr>
            <p:cNvPr id="11" name="矩形: 圆角 40"/>
            <p:cNvSpPr/>
            <p:nvPr>
              <p:custDataLst>
                <p:tags r:id="rId3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38"/>
              </p:custDataLst>
            </p:nvPr>
          </p:nvSpPr>
          <p:spPr>
            <a:xfrm>
              <a:off x="14278" y="854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39"/>
              </p:custDataLst>
            </p:nvPr>
          </p:nvSpPr>
          <p:spPr>
            <a:xfrm>
              <a:off x="14277" y="854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Plug Gauges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40"/>
            </p:custDataLst>
          </p:nvPr>
        </p:nvSpPr>
        <p:spPr>
          <a:xfrm>
            <a:off x="9065871" y="315048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Height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7" name="图片 26" descr="4124-中文-2025-11-5--2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9756775" y="4380230"/>
            <a:ext cx="1134110" cy="98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037205"/>
            <a:ext cx="2516505" cy="3956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0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1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1180--中文--20251119-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83920" y="2356485"/>
            <a:ext cx="1943100" cy="520700"/>
          </a:xfrm>
          <a:prstGeom prst="rect">
            <a:avLst/>
          </a:prstGeom>
        </p:spPr>
      </p:pic>
      <p:pic>
        <p:nvPicPr>
          <p:cNvPr id="10" name="图片 9" descr="2511数显半径规-中文-20250623-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706495" y="2010410"/>
            <a:ext cx="1944370" cy="930275"/>
          </a:xfrm>
          <a:prstGeom prst="rect">
            <a:avLst/>
          </a:prstGeom>
        </p:spPr>
      </p:pic>
      <p:pic>
        <p:nvPicPr>
          <p:cNvPr id="20" name="图片 19" descr="1531-中文-2023-8-11-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248140" y="2236470"/>
            <a:ext cx="2219325" cy="800735"/>
          </a:xfrm>
          <a:prstGeom prst="rect">
            <a:avLst/>
          </a:prstGeom>
        </p:spPr>
      </p:pic>
      <p:pic>
        <p:nvPicPr>
          <p:cNvPr id="21" name="图片 20" descr="2771-中文-20240328-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330325" y="4306570"/>
            <a:ext cx="1036955" cy="106616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Measuring Tools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30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Depth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>
            <a:hlinkClick r:id="rId6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6253738" y="54606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Flatness Measurement Stands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>
            <a:hlinkClick r:id="rId6" action="ppaction://hlinksldjump"/>
          </p:cNvPr>
          <p:cNvSpPr txBox="1"/>
          <p:nvPr>
            <p:custDataLst>
              <p:tags r:id="rId32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Bench Centers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20" y="4370070"/>
            <a:ext cx="1647190" cy="10147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20" y="4218305"/>
            <a:ext cx="987425" cy="11544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80" y="4317365"/>
            <a:ext cx="2035810" cy="1047115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39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Protractor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40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Chamfer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41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Radius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hlinkClick r:id="rId6" action="ppaction://hlinksldjump"/>
          </p:cNvPr>
          <p:cNvSpPr txBox="1"/>
          <p:nvPr>
            <p:custDataLst>
              <p:tags r:id="rId42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Internal Caliper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43"/>
            </p:custDataLst>
          </p:nvPr>
        </p:nvSpPr>
        <p:spPr>
          <a:xfrm>
            <a:off x="9065871" y="3012511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Keyway Symmetry Digital Calipers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752590" y="2018030"/>
            <a:ext cx="1565910" cy="10191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91090" y="5452930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Arms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665" y="5349240"/>
            <a:ext cx="2516505" cy="3860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3415923" y="532835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Coordinate Measuring Machines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6199505" y="5456555"/>
            <a:ext cx="261239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Roundness Measuring Machine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3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Quick Measurement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14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5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rId6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CNC Vision Measuring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18"/>
          <p:cNvSpPr/>
          <p:nvPr>
            <p:custDataLst>
              <p:tags r:id="rId17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8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6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Profile Projectors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: 圆角 40"/>
          <p:cNvSpPr/>
          <p:nvPr>
            <p:custDataLst>
              <p:tags r:id="rId20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1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6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65588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Measuring Microscopes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4"/>
            </p:custDataLst>
          </p:nvPr>
        </p:nvSpPr>
        <p:spPr>
          <a:xfrm>
            <a:off x="9065589" y="419329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5"/>
            </p:custDataLst>
          </p:nvPr>
        </p:nvSpPr>
        <p:spPr>
          <a:xfrm>
            <a:off x="9065895" y="534606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6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9008745" y="5314315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Surface Profile Measuring Machine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6" name="图片 5" descr="QMS-A220系列中文-20250922-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7167" r="3548"/>
          <a:stretch>
            <a:fillRect/>
          </a:stretch>
        </p:blipFill>
        <p:spPr>
          <a:xfrm>
            <a:off x="1173480" y="2063750"/>
            <a:ext cx="1351280" cy="1009650"/>
          </a:xfrm>
          <a:prstGeom prst="rect">
            <a:avLst/>
          </a:prstGeom>
        </p:spPr>
      </p:pic>
      <p:pic>
        <p:nvPicPr>
          <p:cNvPr id="2" name="图片 1" descr="ISD-V自动影像仪中文202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15455" r="14360"/>
          <a:stretch>
            <a:fillRect/>
          </a:stretch>
        </p:blipFill>
        <p:spPr>
          <a:xfrm>
            <a:off x="4039870" y="1926590"/>
            <a:ext cx="1268730" cy="1206500"/>
          </a:xfrm>
          <a:prstGeom prst="rect">
            <a:avLst/>
          </a:prstGeom>
        </p:spPr>
      </p:pic>
      <p:pic>
        <p:nvPicPr>
          <p:cNvPr id="3" name="图片 2" descr="ISP-A1000-中文-2025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7137400" y="2026920"/>
            <a:ext cx="722630" cy="1046480"/>
          </a:xfrm>
          <a:prstGeom prst="rect">
            <a:avLst/>
          </a:prstGeom>
        </p:spPr>
      </p:pic>
      <p:pic>
        <p:nvPicPr>
          <p:cNvPr id="5" name="图片 4" descr="CMM-CMBEHP关节臂三坐标-中文改-2026-03-02-2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550035" y="4297680"/>
            <a:ext cx="643255" cy="1111885"/>
          </a:xfrm>
          <a:prstGeom prst="rect">
            <a:avLst/>
          </a:prstGeom>
        </p:spPr>
      </p:pic>
      <p:pic>
        <p:nvPicPr>
          <p:cNvPr id="31" name="图片 30" descr="CMM-LM-LE系列-中文-2026-01-06-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5280" t="6537" r="16168" b="7528"/>
          <a:stretch>
            <a:fillRect/>
          </a:stretch>
        </p:blipFill>
        <p:spPr>
          <a:xfrm>
            <a:off x="4255135" y="4211320"/>
            <a:ext cx="836930" cy="1119505"/>
          </a:xfrm>
          <a:prstGeom prst="rect">
            <a:avLst/>
          </a:prstGeom>
        </p:spPr>
      </p:pic>
      <p:pic>
        <p:nvPicPr>
          <p:cNvPr id="33" name="图片 32" descr="ISM-DL300-中文-1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5916" t="5306" r="11265" b="5554"/>
          <a:stretch>
            <a:fillRect/>
          </a:stretch>
        </p:blipFill>
        <p:spPr>
          <a:xfrm>
            <a:off x="9766300" y="1978660"/>
            <a:ext cx="1320165" cy="1137920"/>
          </a:xfrm>
          <a:prstGeom prst="rect">
            <a:avLst/>
          </a:prstGeom>
        </p:spPr>
      </p:pic>
      <p:pic>
        <p:nvPicPr>
          <p:cNvPr id="22" name="图片 21" descr="SPM-1000C-中文-2025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t="6191"/>
          <a:stretch>
            <a:fillRect/>
          </a:stretch>
        </p:blipFill>
        <p:spPr>
          <a:xfrm>
            <a:off x="9852660" y="4237355"/>
            <a:ext cx="942340" cy="11449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6798945" y="4240530"/>
            <a:ext cx="1398905" cy="1169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91090" y="5455470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3415923" y="544964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Thickness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6240756" y="544964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Tool Presetters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3"/>
            </p:custDataLst>
          </p:nvPr>
        </p:nvSpPr>
        <p:spPr>
          <a:xfrm>
            <a:off x="591090" y="315285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Height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14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5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rId6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3415923" y="315239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Length Presetters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18"/>
          <p:cNvSpPr/>
          <p:nvPr>
            <p:custDataLst>
              <p:tags r:id="rId17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8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6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6240756" y="315239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Handheld 3D Scanners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: 圆角 40"/>
          <p:cNvSpPr/>
          <p:nvPr>
            <p:custDataLst>
              <p:tags r:id="rId20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1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6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65588" y="315112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Laser Scan Micrometers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4"/>
            </p:custDataLst>
          </p:nvPr>
        </p:nvSpPr>
        <p:spPr>
          <a:xfrm>
            <a:off x="9065589" y="418948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5"/>
            </p:custDataLst>
          </p:nvPr>
        </p:nvSpPr>
        <p:spPr>
          <a:xfrm>
            <a:off x="9065895" y="5285740"/>
            <a:ext cx="2516505" cy="4457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6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8961120" y="5286375"/>
            <a:ext cx="28594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Dual-Display Cutting Tools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Microscopes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426825" cy="1665149"/>
            <a:chOff x="-898000" y="-66925"/>
            <a:chExt cx="114268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3356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(Measuring Instruments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4" name="图片 23" descr="LDM-series-中文-20250926-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11588" t="13050" r="7410" b="8714"/>
          <a:stretch>
            <a:fillRect/>
          </a:stretch>
        </p:blipFill>
        <p:spPr>
          <a:xfrm>
            <a:off x="9504045" y="2144395"/>
            <a:ext cx="1640205" cy="937260"/>
          </a:xfrm>
          <a:prstGeom prst="rect">
            <a:avLst/>
          </a:prstGeom>
        </p:spPr>
      </p:pic>
      <p:pic>
        <p:nvPicPr>
          <p:cNvPr id="17" name="图片 16" descr="ISU-100D-最终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283710" y="4274185"/>
            <a:ext cx="779780" cy="113538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35" y="1990725"/>
            <a:ext cx="391795" cy="10788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611630" y="1965325"/>
            <a:ext cx="516255" cy="11163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2471" t="8533" r="710" b="2103"/>
          <a:stretch>
            <a:fillRect/>
          </a:stretch>
        </p:blipFill>
        <p:spPr>
          <a:xfrm>
            <a:off x="3905885" y="2068830"/>
            <a:ext cx="1577975" cy="9499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7042785" y="4287520"/>
            <a:ext cx="935355" cy="11220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460" t="7972" r="12890" b="10981"/>
          <a:stretch>
            <a:fillRect/>
          </a:stretch>
        </p:blipFill>
        <p:spPr>
          <a:xfrm>
            <a:off x="9743440" y="4274185"/>
            <a:ext cx="1400810" cy="10121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" y="4321810"/>
            <a:ext cx="900430" cy="105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3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4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5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Surface Inspection</a:t>
              </a:r>
              <a:r>
                <a:rPr lang="en-US" altLang="zh-CN" sz="2400" b="1" dirty="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 </a:t>
              </a:r>
              <a:endParaRPr lang="en-US" altLang="zh-CN" sz="2400" b="1" dirty="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6"/>
            </p:custDataLst>
          </p:nvPr>
        </p:nvSpPr>
        <p:spPr>
          <a:xfrm>
            <a:off x="1266825" y="5189855"/>
            <a:ext cx="2701290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1266825" y="5196205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Zoom Stereo Microscopes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41"/>
          <p:cNvSpPr/>
          <p:nvPr>
            <p:custDataLst>
              <p:tags r:id="rId8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4683125" y="520065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Auto Focus Digital Microscopes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: 圆角 41"/>
          <p:cNvSpPr/>
          <p:nvPr>
            <p:custDataLst>
              <p:tags r:id="rId10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8223250" y="5191125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Videoscope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ISM-ZS5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3105" y="3232785"/>
            <a:ext cx="1269365" cy="1751330"/>
          </a:xfrm>
          <a:prstGeom prst="rect">
            <a:avLst/>
          </a:prstGeom>
        </p:spPr>
      </p:pic>
      <p:pic>
        <p:nvPicPr>
          <p:cNvPr id="12" name="图片 11" descr="5302-中文-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892040" y="3704590"/>
            <a:ext cx="2406015" cy="1026795"/>
          </a:xfrm>
          <a:prstGeom prst="rect">
            <a:avLst/>
          </a:prstGeom>
        </p:spPr>
      </p:pic>
      <p:pic>
        <p:nvPicPr>
          <p:cNvPr id="14" name="图片 13" descr="ISV-L-系列-中文-20220719-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468995" y="3532505"/>
            <a:ext cx="2208530" cy="1343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0" name="矩形: 圆角 40"/>
          <p:cNvSpPr/>
          <p:nvPr>
            <p:custDataLst>
              <p:tags r:id="rId3"/>
            </p:custDataLst>
          </p:nvPr>
        </p:nvSpPr>
        <p:spPr>
          <a:xfrm>
            <a:off x="1429385" y="2496185"/>
            <a:ext cx="3985260" cy="276479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: 圆角 55"/>
          <p:cNvSpPr/>
          <p:nvPr>
            <p:custDataLst>
              <p:tags r:id="rId4"/>
            </p:custDataLst>
          </p:nvPr>
        </p:nvSpPr>
        <p:spPr>
          <a:xfrm>
            <a:off x="6777355" y="2496185"/>
            <a:ext cx="3985260" cy="276479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OPP-GZ01-Y-中文版-20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4470" y="2837180"/>
            <a:ext cx="1355090" cy="1866265"/>
          </a:xfrm>
          <a:prstGeom prst="rect">
            <a:avLst/>
          </a:prstGeom>
        </p:spPr>
      </p:pic>
      <p:pic>
        <p:nvPicPr>
          <p:cNvPr id="11" name="图片 10" descr="OPP-OS18-Y-中文版-202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36460" y="2957830"/>
            <a:ext cx="3067685" cy="1745615"/>
          </a:xfrm>
          <a:prstGeom prst="rect">
            <a:avLst/>
          </a:prstGeom>
        </p:spPr>
      </p:pic>
      <p:sp>
        <p:nvSpPr>
          <p:cNvPr id="2" name="矩形: 圆角 41"/>
          <p:cNvSpPr/>
          <p:nvPr>
            <p:custDataLst>
              <p:tags r:id="rId9"/>
            </p:custDataLst>
          </p:nvPr>
        </p:nvSpPr>
        <p:spPr>
          <a:xfrm>
            <a:off x="1436370" y="4975225"/>
            <a:ext cx="398462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Cleanliness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Testing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4" name="文本框 33">
            <a:hlinkClick r:id="rId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435735" y="4976495"/>
            <a:ext cx="39852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Parts Cleanliness Testing Cabinet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矩形: 圆角 41"/>
          <p:cNvSpPr/>
          <p:nvPr>
            <p:custDataLst>
              <p:tags r:id="rId11"/>
            </p:custDataLst>
          </p:nvPr>
        </p:nvSpPr>
        <p:spPr>
          <a:xfrm>
            <a:off x="6777990" y="4975225"/>
            <a:ext cx="398462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1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6782435" y="4976495"/>
            <a:ext cx="39852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Automatic Cleanliness Analysis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3"/>
            </p:custDataLst>
          </p:nvPr>
        </p:nvGrpSpPr>
        <p:grpSpPr>
          <a:xfrm rot="0"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30" name="矩形: 圆角 40"/>
            <p:cNvSpPr/>
            <p:nvPr>
              <p:custDataLst>
                <p:tags r:id="rId4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5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1" action="ppaction://hlinksldjump"/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Roughness Specimen Set</a:t>
              </a: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 rot="0">
            <a:off x="6360795" y="2302510"/>
            <a:ext cx="2700000" cy="1527165"/>
            <a:chOff x="931" y="2993"/>
            <a:chExt cx="3963" cy="2403"/>
          </a:xfrm>
        </p:grpSpPr>
        <p:sp>
          <p:nvSpPr>
            <p:cNvPr id="5302" name="矩形: 圆角 5301"/>
            <p:cNvSpPr/>
            <p:nvPr>
              <p:custDataLst>
                <p:tags r:id="rId8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9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10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Roughness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1"/>
            </p:custDataLst>
          </p:nvPr>
        </p:nvGrpSpPr>
        <p:grpSpPr>
          <a:xfrm rot="0">
            <a:off x="6361430" y="4340860"/>
            <a:ext cx="2700000" cy="1544955"/>
            <a:chOff x="8836" y="6721"/>
            <a:chExt cx="3963" cy="2433"/>
          </a:xfrm>
        </p:grpSpPr>
        <p:sp>
          <p:nvSpPr>
            <p:cNvPr id="41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8836" y="8444"/>
              <a:ext cx="3963" cy="68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1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8836" y="842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White Light Interference Measuring Microscopes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 algn="l">
                <a:lnSpc>
                  <a:spcPct val="85000"/>
                </a:lnSpc>
                <a:buClr>
                  <a:srgbClr val="3366FF"/>
                </a:buClr>
                <a:buSzTx/>
                <a:buFontTx/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Roughness Measurement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5"/>
            </p:custDataLst>
          </p:nvPr>
        </p:nvGrpSpPr>
        <p:grpSpPr>
          <a:xfrm rot="0"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19" name="矩形: 圆角 18"/>
            <p:cNvSpPr/>
            <p:nvPr>
              <p:custDataLst>
                <p:tags r:id="rId16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7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1" action="ppaction://hlinksldjump"/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Roughness Measuring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7" descr="ISR-C300-C301-中文-202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984365" y="2428875"/>
            <a:ext cx="1454150" cy="1052830"/>
          </a:xfrm>
          <a:prstGeom prst="rect">
            <a:avLst/>
          </a:prstGeom>
        </p:spPr>
      </p:pic>
      <p:pic>
        <p:nvPicPr>
          <p:cNvPr id="9" name="图片 8" descr="ISR-CS2-中文-202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267710" y="2333625"/>
            <a:ext cx="1224915" cy="1148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267710" y="4406900"/>
            <a:ext cx="890905" cy="11163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807835" y="4473575"/>
            <a:ext cx="1807210" cy="828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2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0.xml><?xml version="1.0" encoding="utf-8"?>
<p:tagLst xmlns:p="http://schemas.openxmlformats.org/presentationml/2006/main">
  <p:tag name="KSO_WM_DIAGRAM_VIRTUALLY_FRAME" val="{&quot;height&quot;:288.23881889763777,&quot;left&quot;:40.59984251968504,&quot;top&quot;:165.98275590551182,&quot;width&quot;:878.6497637795276}"/>
</p:tagLst>
</file>

<file path=ppt/tags/tag13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3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7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8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9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0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4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4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43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4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5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6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7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8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9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0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51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2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3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4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5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6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7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8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9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1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2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3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4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5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6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7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8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9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70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71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2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3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4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5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6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7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8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9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80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1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2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3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4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5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6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7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8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9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90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1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2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3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4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5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6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7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8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9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0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20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1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2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3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4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8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249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2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50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25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5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5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5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55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256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7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8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9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60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1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2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3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4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5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6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7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8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9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70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1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2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3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4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5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6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7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8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9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80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81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82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83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8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7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8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9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90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3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7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8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9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0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3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7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8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9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0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1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1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13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1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15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6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7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8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9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20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21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22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23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24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25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26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27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8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9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30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1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2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3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4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5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6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7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8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9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40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1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2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3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4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5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6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7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8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9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50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1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2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3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4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5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6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7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58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9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60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1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2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3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4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5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6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7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8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9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70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1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2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3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4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5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6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7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8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9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80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81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1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2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3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4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5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8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1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2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3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4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5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9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1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2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3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4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5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3234</Words>
  <Application>WPS 演示</Application>
  <PresentationFormat>宽屏</PresentationFormat>
  <Paragraphs>276</Paragraphs>
  <Slides>18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Arial Black</vt:lpstr>
      <vt:lpstr>思源黑体 CN Heavy</vt:lpstr>
      <vt:lpstr>思源黑体 CN Bold</vt:lpstr>
      <vt:lpstr>思源黑体</vt:lpstr>
      <vt:lpstr>思源黑体 CN Medium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Ai吃糖の蚊子</cp:lastModifiedBy>
  <cp:revision>463</cp:revision>
  <dcterms:created xsi:type="dcterms:W3CDTF">2026-04-03T02:03:00Z</dcterms:created>
  <dcterms:modified xsi:type="dcterms:W3CDTF">2026-05-20T03:40:29Z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53F356687C044470B773C0A1480CDEF4_13</vt:lpwstr>
  </property>
</Properties>
</file>